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74" r:id="rId3"/>
    <p:sldId id="297" r:id="rId4"/>
    <p:sldId id="261" r:id="rId5"/>
    <p:sldId id="268" r:id="rId6"/>
    <p:sldId id="260" r:id="rId7"/>
    <p:sldId id="257" r:id="rId8"/>
    <p:sldId id="280" r:id="rId9"/>
    <p:sldId id="285" r:id="rId10"/>
    <p:sldId id="286" r:id="rId11"/>
    <p:sldId id="287" r:id="rId12"/>
    <p:sldId id="294" r:id="rId13"/>
    <p:sldId id="296" r:id="rId14"/>
    <p:sldId id="289" r:id="rId15"/>
    <p:sldId id="295" r:id="rId16"/>
    <p:sldId id="301" r:id="rId17"/>
    <p:sldId id="298" r:id="rId18"/>
    <p:sldId id="283" r:id="rId19"/>
    <p:sldId id="284" r:id="rId20"/>
    <p:sldId id="299" r:id="rId21"/>
    <p:sldId id="300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Dubai Medium" panose="020B0603030403030204" pitchFamily="34" charset="-78"/>
      <p:regular r:id="rId28"/>
    </p:embeddedFont>
    <p:embeddedFont>
      <p:font typeface="Fira Sans" panose="020B0503050000020004" pitchFamily="34" charset="0"/>
      <p:regular r:id="rId29"/>
      <p:bold r:id="rId30"/>
      <p:italic r:id="rId31"/>
      <p:boldItalic r:id="rId32"/>
    </p:embeddedFont>
    <p:embeddedFont>
      <p:font typeface="Fira Sans Extra Condensed" panose="020B0503050000020004" pitchFamily="34" charset="0"/>
      <p:regular r:id="rId33"/>
      <p:bold r:id="rId34"/>
    </p:embeddedFont>
    <p:embeddedFont>
      <p:font typeface="Fira Sans Extra Condensed Medium" panose="020B0604020202020204" charset="0"/>
      <p:regular r:id="rId35"/>
      <p:bold r:id="rId36"/>
      <p:italic r:id="rId37"/>
      <p:boldItalic r:id="rId38"/>
    </p:embeddedFont>
    <p:embeddedFont>
      <p:font typeface="Fira Sans Medium" panose="020B0603050000020004" pitchFamily="34" charset="0"/>
      <p:regular r:id="rId39"/>
      <p:bold r:id="rId40"/>
      <p:italic r:id="rId41"/>
      <p:boldItalic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A6A6A6"/>
    <a:srgbClr val="F2A365"/>
    <a:srgbClr val="30475E"/>
    <a:srgbClr val="CAA73C"/>
    <a:srgbClr val="2228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 autoAdjust="0"/>
    <p:restoredTop sz="77868" autoAdjust="0"/>
  </p:normalViewPr>
  <p:slideViewPr>
    <p:cSldViewPr snapToGrid="0">
      <p:cViewPr>
        <p:scale>
          <a:sx n="75" d="100"/>
          <a:sy n="75" d="100"/>
        </p:scale>
        <p:origin x="468" y="-160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0" Type="http://schemas.openxmlformats.org/officeDocument/2006/relationships/slide" Target="slides/slide19.xml"/><Relationship Id="rId41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Arbia</a:t>
            </a:r>
            <a:r>
              <a:rPr lang="en-US" b="1" dirty="0"/>
              <a:t>:</a:t>
            </a:r>
            <a:endParaRPr b="1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" name="Google Shape;3778;g94a06c92dc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9" name="Google Shape;3779;g94a06c92dc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/>
              <a:t>Hale: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20061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b="1" dirty="0"/>
              <a:t>Hale: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sz="18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Un </a:t>
            </a:r>
            <a:r>
              <a:rPr lang="fr-FR" sz="1800" b="1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webhook</a:t>
            </a:r>
            <a:r>
              <a:rPr lang="fr-FR" sz="18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est configuré dans GitHub pour notifier Jenkins chaque fois qu'un nouveau code est poussé (commit ou push)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6758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" name="Google Shape;3778;g94a06c92dc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9" name="Google Shape;3779;g94a06c92dc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/>
              <a:t>Hale: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41904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b="1" dirty="0"/>
              <a:t>Hale:</a:t>
            </a: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Jenkins reçoit la notification et déclenche un processus de </a:t>
            </a:r>
            <a:r>
              <a:rPr lang="fr-FR" sz="1800" b="1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build</a:t>
            </a:r>
            <a:r>
              <a:rPr lang="fr-FR" sz="18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Puis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fr-FR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récupère le code source ou le code modifié</a:t>
            </a: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depuis le référentiel GitHub.</a:t>
            </a:r>
            <a:endParaRPr lang="en-US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7805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b="1" dirty="0"/>
              <a:t>Hale:</a:t>
            </a: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Jenkins établit une connexion SSH vers le serveur Ansible, envoie la modification du code.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Ansible utilise le </a:t>
            </a:r>
            <a:r>
              <a:rPr lang="fr-FR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Dockerfile</a:t>
            </a:r>
            <a:r>
              <a:rPr lang="fr-FR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pour construire une image Docker. (d’où on obtient plusieurs images des versions)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0071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" name="Google Shape;3778;g94a06c92dc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9" name="Google Shape;3779;g94a06c92dc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/>
              <a:t>Hale: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97215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b="1" dirty="0"/>
              <a:t>Hale:</a:t>
            </a: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340100" algn="l"/>
              </a:tabLst>
            </a:pPr>
            <a:r>
              <a:rPr lang="fr-FR" sz="18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Ansible effectue un </a:t>
            </a:r>
            <a:r>
              <a:rPr lang="fr-FR" sz="1800" b="1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tagging</a:t>
            </a:r>
            <a:r>
              <a:rPr lang="fr-FR" sz="1800" b="1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de l'image.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340100" algn="l"/>
              </a:tabLst>
            </a:pPr>
            <a:r>
              <a:rPr lang="fr-FR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Puis, pousse l’image </a:t>
            </a:r>
            <a:r>
              <a:rPr lang="fr-FR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tagged</a:t>
            </a:r>
            <a:r>
              <a:rPr lang="fr-FR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vers Docker Hub.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329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" name="Google Shape;3778;g94a06c92dc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9" name="Google Shape;3779;g94a06c92dc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/>
              <a:t>Hale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42851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5" name="Google Shape;4565;g94a06c92dc_0_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6" name="Google Shape;4566;g94a06c92dc_0_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/>
              <a:t>Hale: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Et </a:t>
            </a:r>
            <a:r>
              <a:rPr lang="en-US" b="1" dirty="0" err="1"/>
              <a:t>en</a:t>
            </a:r>
            <a:r>
              <a:rPr lang="en-US" b="1" dirty="0"/>
              <a:t> fin </a:t>
            </a:r>
            <a:r>
              <a:rPr lang="fr-FR" dirty="0"/>
              <a:t>Ansible établit une connexion SSH avec le serveur du cluster </a:t>
            </a:r>
            <a:r>
              <a:rPr lang="fr-FR" dirty="0" err="1"/>
              <a:t>Kubernetes</a:t>
            </a:r>
            <a:r>
              <a:rPr lang="fr-FR" dirty="0"/>
              <a:t>. Et exécute un </a:t>
            </a:r>
            <a:r>
              <a:rPr lang="fr-FR" dirty="0" err="1"/>
              <a:t>playbook</a:t>
            </a:r>
            <a:r>
              <a:rPr lang="fr-FR" dirty="0"/>
              <a:t> </a:t>
            </a:r>
            <a:r>
              <a:rPr lang="fr-FR" dirty="0" err="1"/>
              <a:t>Kubernetes</a:t>
            </a:r>
            <a:r>
              <a:rPr lang="fr-FR" dirty="0"/>
              <a:t> qui utilise la commande </a:t>
            </a:r>
            <a:r>
              <a:rPr lang="fr-FR" dirty="0" err="1"/>
              <a:t>kubectl</a:t>
            </a:r>
            <a:r>
              <a:rPr lang="fr-FR" dirty="0"/>
              <a:t> pour mettre à jour l'image de l'application sur le cluster. Le </a:t>
            </a:r>
            <a:r>
              <a:rPr lang="fr-FR" dirty="0" err="1"/>
              <a:t>playbook</a:t>
            </a:r>
            <a:r>
              <a:rPr lang="fr-FR" dirty="0"/>
              <a:t> ainsi , peut tirer la dernière image depuis Docker Hub ou construire une nouvelle image à partir du </a:t>
            </a:r>
            <a:r>
              <a:rPr lang="fr-FR" dirty="0" err="1"/>
              <a:t>Dockerfile</a:t>
            </a:r>
            <a:r>
              <a:rPr lang="fr-FR" dirty="0"/>
              <a:t>, puis la déployer sur le cluster.</a:t>
            </a:r>
            <a:endParaRPr b="1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Ale</a:t>
            </a:r>
            <a:r>
              <a:rPr lang="en-US" dirty="0"/>
              <a:t> : </a:t>
            </a:r>
            <a:r>
              <a:rPr lang="en-US" dirty="0" err="1"/>
              <a:t>décrire</a:t>
            </a:r>
            <a:r>
              <a:rPr lang="en-US" dirty="0"/>
              <a:t> le video</a:t>
            </a:r>
          </a:p>
        </p:txBody>
      </p:sp>
    </p:spTree>
    <p:extLst>
      <p:ext uri="{BB962C8B-B14F-4D97-AF65-F5344CB8AC3E}">
        <p14:creationId xmlns:p14="http://schemas.microsoft.com/office/powerpoint/2010/main" val="2043704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963458933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963458933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 err="1"/>
              <a:t>Arbia</a:t>
            </a:r>
            <a:r>
              <a:rPr lang="en-US" b="1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b="0" i="0" dirty="0">
                <a:solidFill>
                  <a:srgbClr val="0D0D0D"/>
                </a:solidFill>
                <a:effectLst/>
                <a:latin typeface="Söhne"/>
              </a:rPr>
              <a:t>En résumé,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b="0" i="0" dirty="0">
                <a:solidFill>
                  <a:srgbClr val="0D0D0D"/>
                </a:solidFill>
                <a:effectLst/>
                <a:latin typeface="Söhne"/>
              </a:rPr>
              <a:t>Le projet d'automatisation de déploiement a résolu les défis du déploiement manuel des applications pour l'entreprise, mais il est crucial de continuer à actualiser nos méthodes et à adopter les nouvelles technologies.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1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761736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 err="1"/>
              <a:t>Arbia</a:t>
            </a:r>
            <a:r>
              <a:rPr lang="en-US" b="1" dirty="0"/>
              <a:t>: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fr-FR" sz="1100" b="0" i="0" dirty="0">
                <a:solidFill>
                  <a:srgbClr val="0D0D0D"/>
                </a:solidFill>
                <a:effectLst/>
                <a:latin typeface="Söhne"/>
              </a:rPr>
              <a:t>Dans le paysage technologique en constante que l’évolution, la rapidité, la fiabilité et l'efficacité du déploiement des applications sont des éléments cruciaux pour toute entreprise cherchant à rester compétitive.</a:t>
            </a:r>
            <a:endParaRPr lang="en-US" sz="1000" dirty="0">
              <a:latin typeface="Fira Sans"/>
              <a:ea typeface="Fira Sans"/>
              <a:cs typeface="Fira Sans"/>
              <a:sym typeface="Fira Sans"/>
            </a:endParaRPr>
          </a:p>
          <a:p>
            <a:pPr marL="158750" indent="0" algn="l">
              <a:buNone/>
            </a:pPr>
            <a:r>
              <a:rPr lang="fr-FR" b="0" i="0" dirty="0">
                <a:solidFill>
                  <a:srgbClr val="0D0D0D"/>
                </a:solidFill>
                <a:effectLst/>
                <a:latin typeface="Söhne"/>
              </a:rPr>
              <a:t>À mesure que les attentes des utilisateurs et la complexité des infrastructures augmentent, il devient impératif de disposer de systèmes robustes pour le déploiement et l'orchestration des applications. </a:t>
            </a:r>
          </a:p>
        </p:txBody>
      </p:sp>
    </p:spTree>
    <p:extLst>
      <p:ext uri="{BB962C8B-B14F-4D97-AF65-F5344CB8AC3E}">
        <p14:creationId xmlns:p14="http://schemas.microsoft.com/office/powerpoint/2010/main" val="588687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 err="1"/>
              <a:t>Arbia</a:t>
            </a:r>
            <a:r>
              <a:rPr lang="en-US" b="1" dirty="0"/>
              <a:t>:</a:t>
            </a:r>
          </a:p>
          <a:p>
            <a:pPr marL="158750" indent="0" algn="l">
              <a:buNone/>
            </a:pPr>
            <a:r>
              <a:rPr lang="fr-FR" b="0" i="0" dirty="0">
                <a:solidFill>
                  <a:srgbClr val="0D0D0D"/>
                </a:solidFill>
                <a:effectLst/>
                <a:latin typeface="Söhne"/>
              </a:rPr>
              <a:t>L'entreprise  connaît actuellement des difficultés liées au déploiement manuel de ses applications sur ses serveurs. Le processus manuel entraîne des erreurs difficile a résoudre, une lenteur dans la mise en production, et une gestion complexe des différentes versions des applications. Il est alors nécessaire de trouver une solution pour automatiser le déploiement.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g92929026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7" name="Google Shape;2217;g92929026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 err="1"/>
              <a:t>Arbia</a:t>
            </a:r>
            <a:r>
              <a:rPr lang="en-US" b="1" dirty="0"/>
              <a:t>:</a:t>
            </a:r>
          </a:p>
          <a:p>
            <a:pPr marL="158750" indent="0" algn="l">
              <a:buNone/>
            </a:pPr>
            <a:r>
              <a:rPr lang="fr-FR" dirty="0"/>
              <a:t>La solution proposée combine plusieurs outils puissants pour automatiser et orchestrer le déploiement d'applications. Docker permet de conteneuriser les applications, GitHub de les stocker et de les gérer, Jenkins d'automatiser le </a:t>
            </a:r>
            <a:r>
              <a:rPr lang="fr-FR" dirty="0" err="1"/>
              <a:t>build</a:t>
            </a:r>
            <a:r>
              <a:rPr lang="fr-FR" dirty="0"/>
              <a:t> et les tests, Ansible d'orchestrer le déploiement et la configuration, et </a:t>
            </a:r>
            <a:r>
              <a:rPr lang="fr-FR" dirty="0" err="1"/>
              <a:t>Kubernetes</a:t>
            </a:r>
            <a:r>
              <a:rPr lang="fr-FR" dirty="0"/>
              <a:t> d'orchestrer les conteneurs en production. Cette combinaison d'outils permet de répondre efficacement aux besoins fonctionnels et non fonctionnels identifiés.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97eb4989a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97eb4989a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/>
              <a:t>Hale:</a:t>
            </a:r>
          </a:p>
          <a:p>
            <a:pPr marL="158750" indent="0">
              <a:buNone/>
            </a:pPr>
            <a:r>
              <a:rPr lang="fr-FR" dirty="0"/>
              <a:t>Ce projet vise à répondre à un ensemble de besoins fonctionnels et non fonctionnels liés au déploiement d'applications. Les besoins fonctionnels concernent les fonctionnalités attendues du système, telles que l'automatisation, l'orchestration, la fiabilité et la rapidité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7ae687167_0_1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7ae687167_0_1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/>
              <a:t>Hale: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Par </a:t>
            </a:r>
            <a:r>
              <a:rPr lang="en-US" dirty="0" err="1"/>
              <a:t>contre</a:t>
            </a:r>
            <a:r>
              <a:rPr lang="en-US" dirty="0"/>
              <a:t> </a:t>
            </a:r>
            <a:r>
              <a:rPr lang="fr-FR" dirty="0"/>
              <a:t>les besoins non fonctionnels ici sont concernent les qualités globales du système, telles que….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" name="Google Shape;3778;g94a06c92dc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9" name="Google Shape;3779;g94a06c92dc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1" dirty="0"/>
              <a:t>Hale: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En résumé, ce processus automatisé permet au développeur de pousser du code vers GitHub, déclenche un </a:t>
            </a:r>
            <a:r>
              <a:rPr lang="fr-FR" dirty="0" err="1"/>
              <a:t>build</a:t>
            </a:r>
            <a:r>
              <a:rPr lang="fr-FR" dirty="0"/>
              <a:t> automatique par Jenkins, déploie l'application sur un serveur avec Ansible, puis met à jour le cluster </a:t>
            </a:r>
            <a:r>
              <a:rPr lang="fr-FR" dirty="0" err="1"/>
              <a:t>Kubernetes</a:t>
            </a:r>
            <a:r>
              <a:rPr lang="fr-FR" dirty="0"/>
              <a:t> avec la dernière version de l'application. L'application est finalement accessible à partir d'une adresse IP et d'un port sur le cluster </a:t>
            </a:r>
            <a:r>
              <a:rPr lang="fr-FR" dirty="0" err="1"/>
              <a:t>Kubernetes</a:t>
            </a:r>
            <a:r>
              <a:rPr lang="fr-F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b="1" dirty="0"/>
              <a:t>Hale:</a:t>
            </a:r>
          </a:p>
          <a:p>
            <a:pPr marL="158750" indent="0">
              <a:buNone/>
            </a:pPr>
            <a:r>
              <a:rPr lang="fr-F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 développeur crée un fichier </a:t>
            </a:r>
            <a:r>
              <a:rPr lang="fr-F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Dockerfile</a:t>
            </a:r>
            <a:r>
              <a:rPr lang="fr-F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spécifiant les dépendances, la configuration et les étapes nécessaires pour construire une image Docker de l'application.</a:t>
            </a:r>
          </a:p>
          <a:p>
            <a:pPr marL="158750" indent="0">
              <a:buNone/>
            </a:pPr>
            <a:r>
              <a:rPr lang="fr-F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 développeur pousse le </a:t>
            </a:r>
            <a:r>
              <a:rPr lang="fr-F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Dockerfile</a:t>
            </a:r>
            <a:r>
              <a:rPr lang="fr-F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ainsi que tout le code source de l'application vers un référentiel GitHub.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024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9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4470461" y="1088670"/>
            <a:ext cx="4207415" cy="2966160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7149" y="3249989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551655" y="1072138"/>
            <a:ext cx="4008872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4000" dirty="0" err="1">
                <a:solidFill>
                  <a:srgbClr val="F2A365"/>
                </a:solidFill>
                <a:latin typeface="Dubai Medium" panose="020B0603030403030204" pitchFamily="34" charset="-78"/>
                <a:ea typeface="Fira Sans Extra Condensed SemiBold"/>
                <a:cs typeface="Dubai Medium" panose="020B0603030403030204" pitchFamily="34" charset="-78"/>
                <a:sym typeface="Fira Sans Extra Condensed SemiBold"/>
              </a:rPr>
              <a:t>Projet</a:t>
            </a:r>
            <a:r>
              <a:rPr lang="en-US" sz="4000" dirty="0">
                <a:solidFill>
                  <a:srgbClr val="F2A365"/>
                </a:solidFill>
                <a:latin typeface="Dubai Medium" panose="020B0603030403030204" pitchFamily="34" charset="-78"/>
                <a:ea typeface="Fira Sans Extra Condensed SemiBold"/>
                <a:cs typeface="Dubai Medium" panose="020B0603030403030204" pitchFamily="34" charset="-78"/>
                <a:sym typeface="Fira Sans Extra Condensed SemiBold"/>
              </a:rPr>
              <a:t> </a:t>
            </a:r>
            <a:r>
              <a:rPr lang="en-US" sz="4000" dirty="0" err="1">
                <a:solidFill>
                  <a:srgbClr val="F2A365"/>
                </a:solidFill>
                <a:latin typeface="Dubai Medium" panose="020B0603030403030204" pitchFamily="34" charset="-78"/>
                <a:ea typeface="Fira Sans Extra Condensed SemiBold"/>
                <a:cs typeface="Dubai Medium" panose="020B0603030403030204" pitchFamily="34" charset="-78"/>
                <a:sym typeface="Fira Sans Extra Condensed SemiBold"/>
              </a:rPr>
              <a:t>d'Automatisation</a:t>
            </a:r>
            <a:r>
              <a:rPr lang="en-US" sz="4000" dirty="0">
                <a:solidFill>
                  <a:srgbClr val="F2A365"/>
                </a:solidFill>
                <a:latin typeface="Dubai Medium" panose="020B0603030403030204" pitchFamily="34" charset="-78"/>
                <a:ea typeface="Fira Sans Extra Condensed SemiBold"/>
                <a:cs typeface="Dubai Medium" panose="020B0603030403030204" pitchFamily="34" charset="-78"/>
                <a:sym typeface="Fira Sans Extra Condensed SemiBold"/>
              </a:rPr>
              <a:t> et </a:t>
            </a:r>
            <a:r>
              <a:rPr lang="en-US" sz="4000" dirty="0" err="1">
                <a:solidFill>
                  <a:srgbClr val="F2A365"/>
                </a:solidFill>
                <a:latin typeface="Dubai Medium" panose="020B0603030403030204" pitchFamily="34" charset="-78"/>
                <a:ea typeface="Fira Sans Extra Condensed SemiBold"/>
                <a:cs typeface="Dubai Medium" panose="020B0603030403030204" pitchFamily="34" charset="-78"/>
                <a:sym typeface="Fira Sans Extra Condensed SemiBold"/>
              </a:rPr>
              <a:t>d’orchestration</a:t>
            </a:r>
            <a:endParaRPr lang="en-US" sz="4000" dirty="0">
              <a:solidFill>
                <a:srgbClr val="F2A365"/>
              </a:solidFill>
              <a:highlight>
                <a:srgbClr val="FFFFFF"/>
              </a:highlight>
              <a:latin typeface="Dubai Medium" panose="020B0603030403030204" pitchFamily="34" charset="-78"/>
              <a:ea typeface="Fira Sans Extra Condensed SemiBold"/>
              <a:cs typeface="Dubai Medium" panose="020B0603030403030204" pitchFamily="34" charset="-78"/>
              <a:sym typeface="Fira Sans Extra Condensed SemiBol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F2A365"/>
                </a:solidFill>
                <a:latin typeface="Dubai Medium" panose="020B0603030403030204" pitchFamily="34" charset="-78"/>
                <a:ea typeface="Fira Sans Extra Condensed SemiBold"/>
                <a:cs typeface="Dubai Medium" panose="020B0603030403030204" pitchFamily="34" charset="-78"/>
                <a:sym typeface="Fira Sans Extra Condensed SemiBold"/>
              </a:rPr>
              <a:t>du </a:t>
            </a:r>
            <a:r>
              <a:rPr lang="en-US" sz="4000" dirty="0" err="1">
                <a:solidFill>
                  <a:srgbClr val="F2A365"/>
                </a:solidFill>
                <a:latin typeface="Dubai Medium" panose="020B0603030403030204" pitchFamily="34" charset="-78"/>
                <a:ea typeface="Fira Sans Extra Condensed SemiBold"/>
                <a:cs typeface="Dubai Medium" panose="020B0603030403030204" pitchFamily="34" charset="-78"/>
                <a:sym typeface="Fira Sans Extra Condensed SemiBold"/>
              </a:rPr>
              <a:t>Déploiement</a:t>
            </a:r>
            <a:r>
              <a:rPr lang="en-US" sz="4000" dirty="0">
                <a:solidFill>
                  <a:srgbClr val="F2A365"/>
                </a:solidFill>
                <a:latin typeface="Dubai Medium" panose="020B0603030403030204" pitchFamily="34" charset="-78"/>
                <a:ea typeface="Fira Sans Extra Condensed SemiBold"/>
                <a:cs typeface="Dubai Medium" panose="020B0603030403030204" pitchFamily="34" charset="-78"/>
                <a:sym typeface="Fira Sans Extra Condensed SemiBold"/>
              </a:rPr>
              <a:t> </a:t>
            </a:r>
          </a:p>
        </p:txBody>
      </p:sp>
      <p:sp>
        <p:nvSpPr>
          <p:cNvPr id="165" name="Google Shape;165;p13"/>
          <p:cNvSpPr txBox="1"/>
          <p:nvPr/>
        </p:nvSpPr>
        <p:spPr>
          <a:xfrm>
            <a:off x="561869" y="3897068"/>
            <a:ext cx="4335753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" sz="1500" dirty="0">
                <a:latin typeface="Roboto"/>
                <a:ea typeface="Roboto"/>
                <a:cs typeface="Roboto"/>
                <a:sym typeface="Roboto"/>
              </a:rPr>
              <a:t>réparé par: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Roboto"/>
                <a:ea typeface="Roboto"/>
                <a:cs typeface="Roboto"/>
                <a:sym typeface="Roboto"/>
              </a:rPr>
              <a:t>Hale kammoun &amp; Arbia aloui &amp; Ale borgi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C741F3-AB36-4F31-8E7D-F02D79955D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42624" y="2412684"/>
            <a:ext cx="810854" cy="486512"/>
          </a:xfrm>
          <a:prstGeom prst="rect">
            <a:avLst/>
          </a:prstGeom>
          <a:noFill/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377DB8D-1398-4023-9289-F85E802CA0C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17784" y="2760120"/>
            <a:ext cx="295419" cy="21233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311A5D4-47A9-4539-872E-F3F59FE00515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12569" y="2514790"/>
            <a:ext cx="270969" cy="27096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D2FEEBF-CABB-4D02-8A8F-1E1D10BB917D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40156" y="2756763"/>
            <a:ext cx="280560" cy="27288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0741392-C7B4-4921-9A87-DC16CF4B45FC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73837" y="2722278"/>
            <a:ext cx="301366" cy="388234"/>
          </a:xfrm>
          <a:prstGeom prst="rect">
            <a:avLst/>
          </a:prstGeom>
        </p:spPr>
      </p:pic>
      <p:sp>
        <p:nvSpPr>
          <p:cNvPr id="166" name="Google Shape;165;p13">
            <a:extLst>
              <a:ext uri="{FF2B5EF4-FFF2-40B4-BE49-F238E27FC236}">
                <a16:creationId xmlns:a16="http://schemas.microsoft.com/office/drawing/2014/main" id="{A446DD79-B6BD-4186-912A-A148A21F2C6D}"/>
              </a:ext>
            </a:extLst>
          </p:cNvPr>
          <p:cNvSpPr txBox="1"/>
          <p:nvPr/>
        </p:nvSpPr>
        <p:spPr>
          <a:xfrm>
            <a:off x="7494671" y="414484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2023-2024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5;p13">
            <a:extLst>
              <a:ext uri="{FF2B5EF4-FFF2-40B4-BE49-F238E27FC236}">
                <a16:creationId xmlns:a16="http://schemas.microsoft.com/office/drawing/2014/main" id="{3A5AF98C-A137-4E9A-86A3-9D0B2F7DBB8B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51613F-54C2-41D7-8EB2-056C7127A45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24557" y="208765"/>
            <a:ext cx="1735335" cy="6298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  <p:bldP spid="16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" name="Google Shape;3781;p37"/>
          <p:cNvSpPr/>
          <p:nvPr/>
        </p:nvSpPr>
        <p:spPr>
          <a:xfrm>
            <a:off x="668700" y="1383709"/>
            <a:ext cx="7747466" cy="3005779"/>
          </a:xfrm>
          <a:custGeom>
            <a:avLst/>
            <a:gdLst/>
            <a:ahLst/>
            <a:cxnLst/>
            <a:rect l="l" t="t" r="r" b="b"/>
            <a:pathLst>
              <a:path w="243631" h="100201" extrusionOk="0">
                <a:moveTo>
                  <a:pt x="91619" y="0"/>
                </a:moveTo>
                <a:cubicBezTo>
                  <a:pt x="71731" y="0"/>
                  <a:pt x="55580" y="16183"/>
                  <a:pt x="55580" y="36039"/>
                </a:cubicBezTo>
                <a:lnTo>
                  <a:pt x="55580" y="64478"/>
                </a:lnTo>
                <a:cubicBezTo>
                  <a:pt x="55580" y="75531"/>
                  <a:pt x="46586" y="84556"/>
                  <a:pt x="35501" y="84556"/>
                </a:cubicBezTo>
                <a:cubicBezTo>
                  <a:pt x="24449" y="84556"/>
                  <a:pt x="15423" y="75531"/>
                  <a:pt x="15423" y="64478"/>
                </a:cubicBezTo>
                <a:lnTo>
                  <a:pt x="15423" y="8456"/>
                </a:lnTo>
                <a:lnTo>
                  <a:pt x="0" y="8456"/>
                </a:lnTo>
                <a:lnTo>
                  <a:pt x="0" y="64478"/>
                </a:lnTo>
                <a:cubicBezTo>
                  <a:pt x="0" y="84049"/>
                  <a:pt x="15930" y="99979"/>
                  <a:pt x="35501" y="99979"/>
                </a:cubicBezTo>
                <a:cubicBezTo>
                  <a:pt x="55073" y="99979"/>
                  <a:pt x="71002" y="84049"/>
                  <a:pt x="71002" y="64478"/>
                </a:cubicBezTo>
                <a:lnTo>
                  <a:pt x="71002" y="36039"/>
                </a:lnTo>
                <a:cubicBezTo>
                  <a:pt x="71002" y="24702"/>
                  <a:pt x="80250" y="15455"/>
                  <a:pt x="91619" y="15455"/>
                </a:cubicBezTo>
                <a:cubicBezTo>
                  <a:pt x="102988" y="15455"/>
                  <a:pt x="112236" y="24702"/>
                  <a:pt x="112236" y="36039"/>
                </a:cubicBezTo>
                <a:lnTo>
                  <a:pt x="112236" y="63338"/>
                </a:lnTo>
                <a:cubicBezTo>
                  <a:pt x="112236" y="83669"/>
                  <a:pt x="128767" y="100201"/>
                  <a:pt x="149067" y="100201"/>
                </a:cubicBezTo>
                <a:cubicBezTo>
                  <a:pt x="169398" y="100201"/>
                  <a:pt x="185929" y="83669"/>
                  <a:pt x="185929" y="63338"/>
                </a:cubicBezTo>
                <a:lnTo>
                  <a:pt x="185929" y="36578"/>
                </a:lnTo>
                <a:cubicBezTo>
                  <a:pt x="185929" y="24924"/>
                  <a:pt x="195398" y="15455"/>
                  <a:pt x="207053" y="15455"/>
                </a:cubicBezTo>
                <a:cubicBezTo>
                  <a:pt x="218707" y="15455"/>
                  <a:pt x="228208" y="24924"/>
                  <a:pt x="228208" y="36578"/>
                </a:cubicBezTo>
                <a:lnTo>
                  <a:pt x="228208" y="80756"/>
                </a:lnTo>
                <a:lnTo>
                  <a:pt x="243630" y="80756"/>
                </a:lnTo>
                <a:lnTo>
                  <a:pt x="243630" y="36578"/>
                </a:lnTo>
                <a:cubicBezTo>
                  <a:pt x="243630" y="16405"/>
                  <a:pt x="227226" y="0"/>
                  <a:pt x="207053" y="0"/>
                </a:cubicBezTo>
                <a:cubicBezTo>
                  <a:pt x="186880" y="0"/>
                  <a:pt x="170475" y="16405"/>
                  <a:pt x="170475" y="36578"/>
                </a:cubicBezTo>
                <a:lnTo>
                  <a:pt x="170475" y="63338"/>
                </a:lnTo>
                <a:cubicBezTo>
                  <a:pt x="170475" y="75150"/>
                  <a:pt x="160879" y="84746"/>
                  <a:pt x="149067" y="84746"/>
                </a:cubicBezTo>
                <a:cubicBezTo>
                  <a:pt x="137254" y="84746"/>
                  <a:pt x="127658" y="75150"/>
                  <a:pt x="127658" y="63338"/>
                </a:cubicBezTo>
                <a:lnTo>
                  <a:pt x="127658" y="36039"/>
                </a:lnTo>
                <a:cubicBezTo>
                  <a:pt x="127658" y="16183"/>
                  <a:pt x="111507" y="0"/>
                  <a:pt x="91619" y="0"/>
                </a:cubicBezTo>
                <a:close/>
              </a:path>
            </a:pathLst>
          </a:custGeom>
          <a:noFill/>
          <a:ln w="19050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0" name="Google Shape;3860;p37"/>
          <p:cNvGrpSpPr/>
          <p:nvPr/>
        </p:nvGrpSpPr>
        <p:grpSpPr>
          <a:xfrm>
            <a:off x="7665884" y="3393541"/>
            <a:ext cx="1015151" cy="895297"/>
            <a:chOff x="7665884" y="3253630"/>
            <a:chExt cx="1015151" cy="895297"/>
          </a:xfrm>
        </p:grpSpPr>
        <p:sp>
          <p:nvSpPr>
            <p:cNvPr id="3861" name="Google Shape;3861;p37"/>
            <p:cNvSpPr/>
            <p:nvPr/>
          </p:nvSpPr>
          <p:spPr>
            <a:xfrm>
              <a:off x="7665884" y="3253630"/>
              <a:ext cx="1015151" cy="895297"/>
            </a:xfrm>
            <a:custGeom>
              <a:avLst/>
              <a:gdLst/>
              <a:ahLst/>
              <a:cxnLst/>
              <a:rect l="l" t="t" r="r" b="b"/>
              <a:pathLst>
                <a:path w="31923" h="28154" extrusionOk="0">
                  <a:moveTo>
                    <a:pt x="15961" y="0"/>
                  </a:moveTo>
                  <a:cubicBezTo>
                    <a:pt x="14208" y="0"/>
                    <a:pt x="12427" y="331"/>
                    <a:pt x="10704" y="1030"/>
                  </a:cubicBezTo>
                  <a:cubicBezTo>
                    <a:pt x="3484" y="3911"/>
                    <a:pt x="0" y="12114"/>
                    <a:pt x="2882" y="19334"/>
                  </a:cubicBezTo>
                  <a:cubicBezTo>
                    <a:pt x="5097" y="24824"/>
                    <a:pt x="10370" y="28154"/>
                    <a:pt x="15930" y="28154"/>
                  </a:cubicBezTo>
                  <a:cubicBezTo>
                    <a:pt x="17683" y="28154"/>
                    <a:pt x="19464" y="27823"/>
                    <a:pt x="21187" y="27125"/>
                  </a:cubicBezTo>
                  <a:cubicBezTo>
                    <a:pt x="28407" y="24243"/>
                    <a:pt x="31922" y="16041"/>
                    <a:pt x="29009" y="8820"/>
                  </a:cubicBezTo>
                  <a:cubicBezTo>
                    <a:pt x="26794" y="3330"/>
                    <a:pt x="21521" y="0"/>
                    <a:pt x="159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8013299" y="3951036"/>
              <a:ext cx="315265" cy="21179"/>
            </a:xfrm>
            <a:custGeom>
              <a:avLst/>
              <a:gdLst/>
              <a:ahLst/>
              <a:cxnLst/>
              <a:rect l="l" t="t" r="r" b="b"/>
              <a:pathLst>
                <a:path w="9914" h="666" extrusionOk="0">
                  <a:moveTo>
                    <a:pt x="1" y="0"/>
                  </a:moveTo>
                  <a:lnTo>
                    <a:pt x="1" y="665"/>
                  </a:lnTo>
                  <a:lnTo>
                    <a:pt x="9913" y="665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8086820" y="3848290"/>
              <a:ext cx="168222" cy="102778"/>
            </a:xfrm>
            <a:custGeom>
              <a:avLst/>
              <a:gdLst/>
              <a:ahLst/>
              <a:cxnLst/>
              <a:rect l="l" t="t" r="r" b="b"/>
              <a:pathLst>
                <a:path w="5290" h="3232" extrusionOk="0">
                  <a:moveTo>
                    <a:pt x="1" y="1"/>
                  </a:moveTo>
                  <a:lnTo>
                    <a:pt x="1" y="3231"/>
                  </a:lnTo>
                  <a:lnTo>
                    <a:pt x="5289" y="3231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8081796" y="3844284"/>
              <a:ext cx="178271" cy="110791"/>
            </a:xfrm>
            <a:custGeom>
              <a:avLst/>
              <a:gdLst/>
              <a:ahLst/>
              <a:cxnLst/>
              <a:rect l="l" t="t" r="r" b="b"/>
              <a:pathLst>
                <a:path w="5606" h="3484" extrusionOk="0">
                  <a:moveTo>
                    <a:pt x="159" y="0"/>
                  </a:moveTo>
                  <a:cubicBezTo>
                    <a:pt x="64" y="0"/>
                    <a:pt x="0" y="32"/>
                    <a:pt x="0" y="127"/>
                  </a:cubicBezTo>
                  <a:lnTo>
                    <a:pt x="0" y="3357"/>
                  </a:lnTo>
                  <a:cubicBezTo>
                    <a:pt x="0" y="3420"/>
                    <a:pt x="64" y="3484"/>
                    <a:pt x="159" y="3484"/>
                  </a:cubicBezTo>
                  <a:lnTo>
                    <a:pt x="5447" y="3484"/>
                  </a:lnTo>
                  <a:cubicBezTo>
                    <a:pt x="5542" y="3484"/>
                    <a:pt x="5606" y="3420"/>
                    <a:pt x="5606" y="3357"/>
                  </a:cubicBezTo>
                  <a:lnTo>
                    <a:pt x="5606" y="127"/>
                  </a:lnTo>
                  <a:cubicBezTo>
                    <a:pt x="5606" y="32"/>
                    <a:pt x="5542" y="0"/>
                    <a:pt x="544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7840084" y="3477693"/>
              <a:ext cx="661694" cy="397818"/>
            </a:xfrm>
            <a:custGeom>
              <a:avLst/>
              <a:gdLst/>
              <a:ahLst/>
              <a:cxnLst/>
              <a:rect l="l" t="t" r="r" b="b"/>
              <a:pathLst>
                <a:path w="20808" h="12510" extrusionOk="0">
                  <a:moveTo>
                    <a:pt x="888" y="1"/>
                  </a:moveTo>
                  <a:cubicBezTo>
                    <a:pt x="412" y="1"/>
                    <a:pt x="1" y="381"/>
                    <a:pt x="1" y="856"/>
                  </a:cubicBezTo>
                  <a:lnTo>
                    <a:pt x="1" y="11655"/>
                  </a:lnTo>
                  <a:cubicBezTo>
                    <a:pt x="1" y="12130"/>
                    <a:pt x="412" y="12510"/>
                    <a:pt x="888" y="12510"/>
                  </a:cubicBezTo>
                  <a:lnTo>
                    <a:pt x="19921" y="12510"/>
                  </a:lnTo>
                  <a:cubicBezTo>
                    <a:pt x="20427" y="12510"/>
                    <a:pt x="20807" y="12130"/>
                    <a:pt x="20807" y="11655"/>
                  </a:cubicBezTo>
                  <a:lnTo>
                    <a:pt x="20807" y="856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8008274" y="3946998"/>
              <a:ext cx="325314" cy="29224"/>
            </a:xfrm>
            <a:custGeom>
              <a:avLst/>
              <a:gdLst/>
              <a:ahLst/>
              <a:cxnLst/>
              <a:rect l="l" t="t" r="r" b="b"/>
              <a:pathLst>
                <a:path w="10230" h="919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92"/>
                  </a:lnTo>
                  <a:cubicBezTo>
                    <a:pt x="1" y="887"/>
                    <a:pt x="64" y="919"/>
                    <a:pt x="127" y="919"/>
                  </a:cubicBezTo>
                  <a:lnTo>
                    <a:pt x="10071" y="919"/>
                  </a:lnTo>
                  <a:cubicBezTo>
                    <a:pt x="10166" y="919"/>
                    <a:pt x="10230" y="855"/>
                    <a:pt x="10230" y="792"/>
                  </a:cubicBezTo>
                  <a:lnTo>
                    <a:pt x="10230" y="127"/>
                  </a:lnTo>
                  <a:cubicBezTo>
                    <a:pt x="10230" y="64"/>
                    <a:pt x="10166" y="0"/>
                    <a:pt x="100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20047" y="507"/>
                  </a:moveTo>
                  <a:cubicBezTo>
                    <a:pt x="20332" y="507"/>
                    <a:pt x="20553" y="728"/>
                    <a:pt x="20553" y="982"/>
                  </a:cubicBezTo>
                  <a:lnTo>
                    <a:pt x="20553" y="11781"/>
                  </a:lnTo>
                  <a:cubicBezTo>
                    <a:pt x="20553" y="12034"/>
                    <a:pt x="20332" y="12256"/>
                    <a:pt x="20047" y="12256"/>
                  </a:cubicBezTo>
                  <a:lnTo>
                    <a:pt x="1014" y="12256"/>
                  </a:lnTo>
                  <a:cubicBezTo>
                    <a:pt x="728" y="12256"/>
                    <a:pt x="507" y="12034"/>
                    <a:pt x="507" y="11781"/>
                  </a:cubicBezTo>
                  <a:lnTo>
                    <a:pt x="507" y="982"/>
                  </a:lnTo>
                  <a:cubicBezTo>
                    <a:pt x="507" y="728"/>
                    <a:pt x="760" y="507"/>
                    <a:pt x="1014" y="507"/>
                  </a:cubicBezTo>
                  <a:close/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7836077" y="3803993"/>
              <a:ext cx="669740" cy="75557"/>
            </a:xfrm>
            <a:custGeom>
              <a:avLst/>
              <a:gdLst/>
              <a:ahLst/>
              <a:cxnLst/>
              <a:rect l="l" t="t" r="r" b="b"/>
              <a:pathLst>
                <a:path w="21061" h="2376" extrusionOk="0">
                  <a:moveTo>
                    <a:pt x="0" y="0"/>
                  </a:moveTo>
                  <a:lnTo>
                    <a:pt x="0" y="1394"/>
                  </a:lnTo>
                  <a:cubicBezTo>
                    <a:pt x="0" y="1932"/>
                    <a:pt x="443" y="2376"/>
                    <a:pt x="1014" y="2376"/>
                  </a:cubicBezTo>
                  <a:lnTo>
                    <a:pt x="20047" y="2376"/>
                  </a:lnTo>
                  <a:cubicBezTo>
                    <a:pt x="20617" y="2376"/>
                    <a:pt x="21060" y="1932"/>
                    <a:pt x="21060" y="1394"/>
                  </a:cubicBezTo>
                  <a:lnTo>
                    <a:pt x="2106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8152296" y="3824122"/>
              <a:ext cx="38287" cy="38319"/>
            </a:xfrm>
            <a:custGeom>
              <a:avLst/>
              <a:gdLst/>
              <a:ahLst/>
              <a:cxnLst/>
              <a:rect l="l" t="t" r="r" b="b"/>
              <a:pathLst>
                <a:path w="1204" h="1205" extrusionOk="0">
                  <a:moveTo>
                    <a:pt x="602" y="1"/>
                  </a:moveTo>
                  <a:cubicBezTo>
                    <a:pt x="254" y="1"/>
                    <a:pt x="0" y="254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204" y="919"/>
                    <a:pt x="1204" y="602"/>
                  </a:cubicBezTo>
                  <a:cubicBezTo>
                    <a:pt x="1204" y="254"/>
                    <a:pt x="919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1" name="Google Shape;3881;p37"/>
          <p:cNvSpPr/>
          <p:nvPr/>
        </p:nvSpPr>
        <p:spPr>
          <a:xfrm>
            <a:off x="455710" y="1298458"/>
            <a:ext cx="985959" cy="895265"/>
          </a:xfrm>
          <a:custGeom>
            <a:avLst/>
            <a:gdLst/>
            <a:ahLst/>
            <a:cxnLst/>
            <a:rect l="l" t="t" r="r" b="b"/>
            <a:pathLst>
              <a:path w="31005" h="28153" extrusionOk="0">
                <a:moveTo>
                  <a:pt x="15523" y="1"/>
                </a:moveTo>
                <a:cubicBezTo>
                  <a:pt x="9153" y="1"/>
                  <a:pt x="3380" y="4337"/>
                  <a:pt x="1838" y="10777"/>
                </a:cubicBezTo>
                <a:cubicBezTo>
                  <a:pt x="1" y="18346"/>
                  <a:pt x="4656" y="25946"/>
                  <a:pt x="12225" y="27752"/>
                </a:cubicBezTo>
                <a:cubicBezTo>
                  <a:pt x="13341" y="28022"/>
                  <a:pt x="14458" y="28152"/>
                  <a:pt x="15557" y="28152"/>
                </a:cubicBezTo>
                <a:cubicBezTo>
                  <a:pt x="21909" y="28152"/>
                  <a:pt x="27661" y="23817"/>
                  <a:pt x="29200" y="17364"/>
                </a:cubicBezTo>
                <a:cubicBezTo>
                  <a:pt x="31005" y="9795"/>
                  <a:pt x="26381" y="2195"/>
                  <a:pt x="18812" y="390"/>
                </a:cubicBezTo>
                <a:cubicBezTo>
                  <a:pt x="17710" y="127"/>
                  <a:pt x="16608" y="1"/>
                  <a:pt x="1552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00" name="Google Shape;3900;p37"/>
          <p:cNvSpPr/>
          <p:nvPr/>
        </p:nvSpPr>
        <p:spPr>
          <a:xfrm>
            <a:off x="783505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1" y="1"/>
                </a:moveTo>
                <a:cubicBezTo>
                  <a:pt x="4037" y="1"/>
                  <a:pt x="2870" y="437"/>
                  <a:pt x="1964" y="1312"/>
                </a:cubicBezTo>
                <a:cubicBezTo>
                  <a:pt x="64" y="3086"/>
                  <a:pt x="1" y="6063"/>
                  <a:pt x="1806" y="7931"/>
                </a:cubicBezTo>
                <a:cubicBezTo>
                  <a:pt x="2719" y="8910"/>
                  <a:pt x="3951" y="9401"/>
                  <a:pt x="5187" y="9401"/>
                </a:cubicBezTo>
                <a:cubicBezTo>
                  <a:pt x="6351" y="9401"/>
                  <a:pt x="7518" y="8965"/>
                  <a:pt x="8425" y="8090"/>
                </a:cubicBezTo>
                <a:cubicBezTo>
                  <a:pt x="10325" y="6316"/>
                  <a:pt x="10388" y="3339"/>
                  <a:pt x="8583" y="1471"/>
                </a:cubicBezTo>
                <a:cubicBezTo>
                  <a:pt x="7670" y="492"/>
                  <a:pt x="6437" y="1"/>
                  <a:pt x="520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1" name="Google Shape;3901;p37"/>
          <p:cNvSpPr/>
          <p:nvPr/>
        </p:nvSpPr>
        <p:spPr>
          <a:xfrm>
            <a:off x="1631452" y="3164825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2" name="Google Shape;3902;p37"/>
          <p:cNvSpPr/>
          <p:nvPr/>
        </p:nvSpPr>
        <p:spPr>
          <a:xfrm>
            <a:off x="5260977" y="3165207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3" name="Google Shape;3903;p37"/>
          <p:cNvSpPr/>
          <p:nvPr/>
        </p:nvSpPr>
        <p:spPr>
          <a:xfrm>
            <a:off x="3424050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4" name="Google Shape;3904;p37"/>
          <p:cNvSpPr/>
          <p:nvPr/>
        </p:nvSpPr>
        <p:spPr>
          <a:xfrm>
            <a:off x="7120037" y="1050984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5" name="Google Shape;3905;p37"/>
          <p:cNvSpPr/>
          <p:nvPr/>
        </p:nvSpPr>
        <p:spPr>
          <a:xfrm>
            <a:off x="8014316" y="3165207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71" y="1"/>
                </a:moveTo>
                <a:cubicBezTo>
                  <a:pt x="4004" y="1"/>
                  <a:pt x="2838" y="429"/>
                  <a:pt x="1932" y="1288"/>
                </a:cubicBezTo>
                <a:cubicBezTo>
                  <a:pt x="64" y="3094"/>
                  <a:pt x="1" y="6070"/>
                  <a:pt x="1774" y="7939"/>
                </a:cubicBezTo>
                <a:cubicBezTo>
                  <a:pt x="2708" y="8905"/>
                  <a:pt x="3955" y="9397"/>
                  <a:pt x="5200" y="9397"/>
                </a:cubicBezTo>
                <a:cubicBezTo>
                  <a:pt x="6362" y="9397"/>
                  <a:pt x="7522" y="8969"/>
                  <a:pt x="8425" y="8097"/>
                </a:cubicBezTo>
                <a:cubicBezTo>
                  <a:pt x="10293" y="6324"/>
                  <a:pt x="10356" y="3347"/>
                  <a:pt x="8583" y="1447"/>
                </a:cubicBezTo>
                <a:cubicBezTo>
                  <a:pt x="7653" y="484"/>
                  <a:pt x="6412" y="1"/>
                  <a:pt x="517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7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6" name="Google Shape;3906;p37"/>
          <p:cNvSpPr/>
          <p:nvPr/>
        </p:nvSpPr>
        <p:spPr>
          <a:xfrm>
            <a:off x="898303" y="2860167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1" y="1"/>
                </a:moveTo>
                <a:lnTo>
                  <a:pt x="1" y="11845"/>
                </a:lnTo>
                <a:lnTo>
                  <a:pt x="191" y="11845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7" name="Google Shape;3907;p37"/>
          <p:cNvSpPr/>
          <p:nvPr/>
        </p:nvSpPr>
        <p:spPr>
          <a:xfrm>
            <a:off x="876658" y="3211765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9" y="0"/>
                </a:moveTo>
                <a:lnTo>
                  <a:pt x="0" y="127"/>
                </a:lnTo>
                <a:lnTo>
                  <a:pt x="792" y="1014"/>
                </a:lnTo>
                <a:lnTo>
                  <a:pt x="1615" y="127"/>
                </a:lnTo>
                <a:lnTo>
                  <a:pt x="1457" y="0"/>
                </a:lnTo>
                <a:lnTo>
                  <a:pt x="792" y="729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8" name="Google Shape;3908;p37"/>
          <p:cNvSpPr/>
          <p:nvPr/>
        </p:nvSpPr>
        <p:spPr>
          <a:xfrm>
            <a:off x="268889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9" name="Google Shape;3909;p37"/>
          <p:cNvSpPr/>
          <p:nvPr/>
        </p:nvSpPr>
        <p:spPr>
          <a:xfrm>
            <a:off x="2665747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823" y="1"/>
                </a:moveTo>
                <a:lnTo>
                  <a:pt x="0" y="887"/>
                </a:lnTo>
                <a:lnTo>
                  <a:pt x="158" y="1014"/>
                </a:lnTo>
                <a:lnTo>
                  <a:pt x="823" y="317"/>
                </a:lnTo>
                <a:lnTo>
                  <a:pt x="1489" y="1014"/>
                </a:lnTo>
                <a:lnTo>
                  <a:pt x="1615" y="887"/>
                </a:lnTo>
                <a:lnTo>
                  <a:pt x="82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0" name="Google Shape;3910;p37"/>
          <p:cNvSpPr/>
          <p:nvPr/>
        </p:nvSpPr>
        <p:spPr>
          <a:xfrm>
            <a:off x="4484516" y="2809365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0" y="1"/>
                </a:moveTo>
                <a:lnTo>
                  <a:pt x="0" y="11845"/>
                </a:lnTo>
                <a:lnTo>
                  <a:pt x="190" y="11845"/>
                </a:lnTo>
                <a:lnTo>
                  <a:pt x="19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1" name="Google Shape;3911;p37"/>
          <p:cNvSpPr/>
          <p:nvPr/>
        </p:nvSpPr>
        <p:spPr>
          <a:xfrm>
            <a:off x="4461366" y="3160850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8" y="0"/>
                </a:moveTo>
                <a:lnTo>
                  <a:pt x="0" y="127"/>
                </a:lnTo>
                <a:lnTo>
                  <a:pt x="823" y="1014"/>
                </a:lnTo>
                <a:lnTo>
                  <a:pt x="1615" y="127"/>
                </a:lnTo>
                <a:lnTo>
                  <a:pt x="1488" y="0"/>
                </a:lnTo>
                <a:lnTo>
                  <a:pt x="823" y="729"/>
                </a:lnTo>
                <a:lnTo>
                  <a:pt x="158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37"/>
          <p:cNvSpPr/>
          <p:nvPr/>
        </p:nvSpPr>
        <p:spPr>
          <a:xfrm>
            <a:off x="8175447" y="2702612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3" name="Google Shape;3913;p37"/>
          <p:cNvSpPr/>
          <p:nvPr/>
        </p:nvSpPr>
        <p:spPr>
          <a:xfrm>
            <a:off x="8153282" y="3054097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4" name="Google Shape;3914;p37"/>
          <p:cNvSpPr/>
          <p:nvPr/>
        </p:nvSpPr>
        <p:spPr>
          <a:xfrm>
            <a:off x="633953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1" y="0"/>
                </a:moveTo>
                <a:lnTo>
                  <a:pt x="1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5" name="Google Shape;3915;p37"/>
          <p:cNvSpPr/>
          <p:nvPr/>
        </p:nvSpPr>
        <p:spPr>
          <a:xfrm>
            <a:off x="6317405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6" name="Google Shape;3916;p37"/>
          <p:cNvSpPr txBox="1"/>
          <p:nvPr/>
        </p:nvSpPr>
        <p:spPr>
          <a:xfrm>
            <a:off x="710250" y="253646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Vue d’ensemble</a:t>
            </a:r>
            <a:endParaRPr sz="32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917" name="Google Shape;3917;p37"/>
          <p:cNvSpPr txBox="1"/>
          <p:nvPr/>
        </p:nvSpPr>
        <p:spPr>
          <a:xfrm>
            <a:off x="295603" y="2235638"/>
            <a:ext cx="12054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Écriture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par le développeur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8" name="Google Shape;3918;p37"/>
          <p:cNvSpPr txBox="1"/>
          <p:nvPr/>
        </p:nvSpPr>
        <p:spPr>
          <a:xfrm>
            <a:off x="280530" y="325428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Push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vers GitHub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9" name="Google Shape;3919;p37"/>
          <p:cNvSpPr txBox="1"/>
          <p:nvPr/>
        </p:nvSpPr>
        <p:spPr>
          <a:xfrm>
            <a:off x="2099821" y="3372588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Notification à Jenkins via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Webhook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0" name="Google Shape;3920;p37"/>
          <p:cNvSpPr txBox="1"/>
          <p:nvPr/>
        </p:nvSpPr>
        <p:spPr>
          <a:xfrm>
            <a:off x="6682013" y="220075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Mise à jour de l'application sur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1" name="Google Shape;3921;p37"/>
          <p:cNvSpPr txBox="1"/>
          <p:nvPr/>
        </p:nvSpPr>
        <p:spPr>
          <a:xfrm>
            <a:off x="5261713" y="4417069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Déploiement et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Tagging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par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2" name="Google Shape;3922;p37"/>
          <p:cNvSpPr txBox="1"/>
          <p:nvPr/>
        </p:nvSpPr>
        <p:spPr>
          <a:xfrm>
            <a:off x="7583863" y="4260604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Accessibilité via IP et Port sur le cluster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80B397-AA81-467E-8779-2860954BA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00" y="1383709"/>
            <a:ext cx="567676" cy="6759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5392E-A7C2-40CC-9797-A2A5D69BD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377" y="3368791"/>
            <a:ext cx="1126989" cy="1126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1E3CB7-28DA-465C-831C-2C0232641190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3262341" y="1349586"/>
            <a:ext cx="582886" cy="806588"/>
          </a:xfrm>
          <a:prstGeom prst="rect">
            <a:avLst/>
          </a:prstGeom>
        </p:spPr>
      </p:pic>
      <p:sp>
        <p:nvSpPr>
          <p:cNvPr id="155" name="Google Shape;3921;p37">
            <a:extLst>
              <a:ext uri="{FF2B5EF4-FFF2-40B4-BE49-F238E27FC236}">
                <a16:creationId xmlns:a16="http://schemas.microsoft.com/office/drawing/2014/main" id="{6C2170E3-2C21-4851-8A74-E6F52A1D10B3}"/>
              </a:ext>
            </a:extLst>
          </p:cNvPr>
          <p:cNvSpPr txBox="1"/>
          <p:nvPr/>
        </p:nvSpPr>
        <p:spPr>
          <a:xfrm>
            <a:off x="3725144" y="326123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6" name="Google Shape;3921;p37">
            <a:extLst>
              <a:ext uri="{FF2B5EF4-FFF2-40B4-BE49-F238E27FC236}">
                <a16:creationId xmlns:a16="http://schemas.microsoft.com/office/drawing/2014/main" id="{B6CD24BB-234F-4793-B09D-81C61E9391DD}"/>
              </a:ext>
            </a:extLst>
          </p:cNvPr>
          <p:cNvSpPr txBox="1"/>
          <p:nvPr/>
        </p:nvSpPr>
        <p:spPr>
          <a:xfrm>
            <a:off x="5849061" y="3244522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Kubernetes cluster (playbook)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69104E-488A-40D9-9BE0-9028919917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8485" y="1373824"/>
            <a:ext cx="777399" cy="756142"/>
          </a:xfrm>
          <a:prstGeom prst="rect">
            <a:avLst/>
          </a:prstGeom>
        </p:spPr>
      </p:pic>
      <p:sp>
        <p:nvSpPr>
          <p:cNvPr id="46" name="Google Shape;165;p13">
            <a:extLst>
              <a:ext uri="{FF2B5EF4-FFF2-40B4-BE49-F238E27FC236}">
                <a16:creationId xmlns:a16="http://schemas.microsoft.com/office/drawing/2014/main" id="{D64CDB6A-348A-4ECC-9862-ED934B6CF95B}"/>
              </a:ext>
            </a:extLst>
          </p:cNvPr>
          <p:cNvSpPr txBox="1"/>
          <p:nvPr/>
        </p:nvSpPr>
        <p:spPr>
          <a:xfrm>
            <a:off x="8681035" y="4700419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10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" name="Google Shape;3908;p37">
            <a:extLst>
              <a:ext uri="{FF2B5EF4-FFF2-40B4-BE49-F238E27FC236}">
                <a16:creationId xmlns:a16="http://schemas.microsoft.com/office/drawing/2014/main" id="{BE5E26F0-DE01-464C-AE9E-D3EC3FE9B394}"/>
              </a:ext>
            </a:extLst>
          </p:cNvPr>
          <p:cNvSpPr/>
          <p:nvPr/>
        </p:nvSpPr>
        <p:spPr>
          <a:xfrm>
            <a:off x="5389895" y="2619042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06A1D1-F272-49D2-8685-2D4C39D5FA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5626" y="1329097"/>
            <a:ext cx="794012" cy="794012"/>
          </a:xfrm>
          <a:prstGeom prst="rect">
            <a:avLst/>
          </a:prstGeom>
        </p:spPr>
      </p:pic>
      <p:sp>
        <p:nvSpPr>
          <p:cNvPr id="55" name="Google Shape;3915;p37">
            <a:extLst>
              <a:ext uri="{FF2B5EF4-FFF2-40B4-BE49-F238E27FC236}">
                <a16:creationId xmlns:a16="http://schemas.microsoft.com/office/drawing/2014/main" id="{853542A3-9DD7-42A6-9333-5E6D2B73A3A4}"/>
              </a:ext>
            </a:extLst>
          </p:cNvPr>
          <p:cNvSpPr/>
          <p:nvPr/>
        </p:nvSpPr>
        <p:spPr>
          <a:xfrm>
            <a:off x="5367007" y="2616852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902;p37">
            <a:extLst>
              <a:ext uri="{FF2B5EF4-FFF2-40B4-BE49-F238E27FC236}">
                <a16:creationId xmlns:a16="http://schemas.microsoft.com/office/drawing/2014/main" id="{B39F66B3-BCD4-4A56-BA42-B4F55281BED7}"/>
              </a:ext>
            </a:extLst>
          </p:cNvPr>
          <p:cNvSpPr/>
          <p:nvPr/>
        </p:nvSpPr>
        <p:spPr>
          <a:xfrm>
            <a:off x="5272059" y="1126478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" name="Google Shape;3921;p37">
            <a:extLst>
              <a:ext uri="{FF2B5EF4-FFF2-40B4-BE49-F238E27FC236}">
                <a16:creationId xmlns:a16="http://schemas.microsoft.com/office/drawing/2014/main" id="{2DA0F7BD-8EC5-489E-AEBB-965527560DC6}"/>
              </a:ext>
            </a:extLst>
          </p:cNvPr>
          <p:cNvSpPr txBox="1"/>
          <p:nvPr/>
        </p:nvSpPr>
        <p:spPr>
          <a:xfrm>
            <a:off x="4538491" y="1941063"/>
            <a:ext cx="1805167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Push les versions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des images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dockerHub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492E97-2525-48D4-A801-A092553C87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9927" y="4495780"/>
            <a:ext cx="566700" cy="566700"/>
          </a:xfrm>
          <a:prstGeom prst="rect">
            <a:avLst/>
          </a:prstGeom>
        </p:spPr>
      </p:pic>
      <p:sp>
        <p:nvSpPr>
          <p:cNvPr id="60" name="Google Shape;3913;p37">
            <a:extLst>
              <a:ext uri="{FF2B5EF4-FFF2-40B4-BE49-F238E27FC236}">
                <a16:creationId xmlns:a16="http://schemas.microsoft.com/office/drawing/2014/main" id="{8062AF66-0F27-4DCD-A198-F10E5AC65675}"/>
              </a:ext>
            </a:extLst>
          </p:cNvPr>
          <p:cNvSpPr/>
          <p:nvPr/>
        </p:nvSpPr>
        <p:spPr>
          <a:xfrm rot="1500802">
            <a:off x="5107476" y="4442564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912;p37">
            <a:extLst>
              <a:ext uri="{FF2B5EF4-FFF2-40B4-BE49-F238E27FC236}">
                <a16:creationId xmlns:a16="http://schemas.microsoft.com/office/drawing/2014/main" id="{6A237167-70E8-4460-B3D1-267EA36B736C}"/>
              </a:ext>
            </a:extLst>
          </p:cNvPr>
          <p:cNvSpPr/>
          <p:nvPr/>
        </p:nvSpPr>
        <p:spPr>
          <a:xfrm rot="12134825">
            <a:off x="5195093" y="4108293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9DF789-78B5-4DD5-A0CF-945FC8E645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7642" y="3574435"/>
            <a:ext cx="762066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54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919;p37">
            <a:extLst>
              <a:ext uri="{FF2B5EF4-FFF2-40B4-BE49-F238E27FC236}">
                <a16:creationId xmlns:a16="http://schemas.microsoft.com/office/drawing/2014/main" id="{0163EF39-2FC2-492D-BE6B-CCA5FF0B5296}"/>
              </a:ext>
            </a:extLst>
          </p:cNvPr>
          <p:cNvSpPr txBox="1"/>
          <p:nvPr/>
        </p:nvSpPr>
        <p:spPr>
          <a:xfrm>
            <a:off x="85716" y="1952364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Notification à Jenkins via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Webhook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" name="Google Shape;3903;p37">
            <a:extLst>
              <a:ext uri="{FF2B5EF4-FFF2-40B4-BE49-F238E27FC236}">
                <a16:creationId xmlns:a16="http://schemas.microsoft.com/office/drawing/2014/main" id="{FD436A36-1BF5-4492-963B-F443D9C3F68B}"/>
              </a:ext>
            </a:extLst>
          </p:cNvPr>
          <p:cNvSpPr/>
          <p:nvPr/>
        </p:nvSpPr>
        <p:spPr>
          <a:xfrm>
            <a:off x="564668" y="2656558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BA50F3-544E-4C7E-BC79-ED1AF8F76A1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436178" y="3079353"/>
            <a:ext cx="582886" cy="806588"/>
          </a:xfrm>
          <a:prstGeom prst="rect">
            <a:avLst/>
          </a:prstGeom>
        </p:spPr>
      </p:pic>
      <p:sp>
        <p:nvSpPr>
          <p:cNvPr id="9" name="Google Shape;3901;p37">
            <a:extLst>
              <a:ext uri="{FF2B5EF4-FFF2-40B4-BE49-F238E27FC236}">
                <a16:creationId xmlns:a16="http://schemas.microsoft.com/office/drawing/2014/main" id="{9C94A3A3-EFF4-4F21-A927-3804294DE251}"/>
              </a:ext>
            </a:extLst>
          </p:cNvPr>
          <p:cNvSpPr/>
          <p:nvPr/>
        </p:nvSpPr>
        <p:spPr>
          <a:xfrm>
            <a:off x="562437" y="613726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6992E6-EE31-4368-924E-5168FEB54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127" y="825375"/>
            <a:ext cx="1126989" cy="11269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7B4BC6-15F4-4C13-B2AF-DD79330CF7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96" r="14764" b="50000"/>
          <a:stretch/>
        </p:blipFill>
        <p:spPr>
          <a:xfrm>
            <a:off x="1276105" y="438618"/>
            <a:ext cx="7375789" cy="20804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7B7971C-F6DD-4365-8993-DB7509C53AE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0840" b="41053"/>
          <a:stretch/>
        </p:blipFill>
        <p:spPr>
          <a:xfrm>
            <a:off x="1276104" y="2624437"/>
            <a:ext cx="7375789" cy="228766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7FD6B70-EC75-4E9B-994B-7E85285554C6}"/>
              </a:ext>
            </a:extLst>
          </p:cNvPr>
          <p:cNvSpPr/>
          <p:nvPr/>
        </p:nvSpPr>
        <p:spPr>
          <a:xfrm>
            <a:off x="3582005" y="1143490"/>
            <a:ext cx="3225201" cy="5190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7079479-6BDD-4874-8DB5-008B9CB60B06}"/>
              </a:ext>
            </a:extLst>
          </p:cNvPr>
          <p:cNvSpPr/>
          <p:nvPr/>
        </p:nvSpPr>
        <p:spPr>
          <a:xfrm>
            <a:off x="3549679" y="4584809"/>
            <a:ext cx="5117226" cy="3594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Google Shape;165;p13">
            <a:extLst>
              <a:ext uri="{FF2B5EF4-FFF2-40B4-BE49-F238E27FC236}">
                <a16:creationId xmlns:a16="http://schemas.microsoft.com/office/drawing/2014/main" id="{6AB94A4D-A50F-4554-9E0A-8193AF2AC58D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11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23393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" name="Google Shape;3781;p37"/>
          <p:cNvSpPr/>
          <p:nvPr/>
        </p:nvSpPr>
        <p:spPr>
          <a:xfrm>
            <a:off x="668700" y="1383709"/>
            <a:ext cx="7747466" cy="3005779"/>
          </a:xfrm>
          <a:custGeom>
            <a:avLst/>
            <a:gdLst/>
            <a:ahLst/>
            <a:cxnLst/>
            <a:rect l="l" t="t" r="r" b="b"/>
            <a:pathLst>
              <a:path w="243631" h="100201" extrusionOk="0">
                <a:moveTo>
                  <a:pt x="91619" y="0"/>
                </a:moveTo>
                <a:cubicBezTo>
                  <a:pt x="71731" y="0"/>
                  <a:pt x="55580" y="16183"/>
                  <a:pt x="55580" y="36039"/>
                </a:cubicBezTo>
                <a:lnTo>
                  <a:pt x="55580" y="64478"/>
                </a:lnTo>
                <a:cubicBezTo>
                  <a:pt x="55580" y="75531"/>
                  <a:pt x="46586" y="84556"/>
                  <a:pt x="35501" y="84556"/>
                </a:cubicBezTo>
                <a:cubicBezTo>
                  <a:pt x="24449" y="84556"/>
                  <a:pt x="15423" y="75531"/>
                  <a:pt x="15423" y="64478"/>
                </a:cubicBezTo>
                <a:lnTo>
                  <a:pt x="15423" y="8456"/>
                </a:lnTo>
                <a:lnTo>
                  <a:pt x="0" y="8456"/>
                </a:lnTo>
                <a:lnTo>
                  <a:pt x="0" y="64478"/>
                </a:lnTo>
                <a:cubicBezTo>
                  <a:pt x="0" y="84049"/>
                  <a:pt x="15930" y="99979"/>
                  <a:pt x="35501" y="99979"/>
                </a:cubicBezTo>
                <a:cubicBezTo>
                  <a:pt x="55073" y="99979"/>
                  <a:pt x="71002" y="84049"/>
                  <a:pt x="71002" y="64478"/>
                </a:cubicBezTo>
                <a:lnTo>
                  <a:pt x="71002" y="36039"/>
                </a:lnTo>
                <a:cubicBezTo>
                  <a:pt x="71002" y="24702"/>
                  <a:pt x="80250" y="15455"/>
                  <a:pt x="91619" y="15455"/>
                </a:cubicBezTo>
                <a:cubicBezTo>
                  <a:pt x="102988" y="15455"/>
                  <a:pt x="112236" y="24702"/>
                  <a:pt x="112236" y="36039"/>
                </a:cubicBezTo>
                <a:lnTo>
                  <a:pt x="112236" y="63338"/>
                </a:lnTo>
                <a:cubicBezTo>
                  <a:pt x="112236" y="83669"/>
                  <a:pt x="128767" y="100201"/>
                  <a:pt x="149067" y="100201"/>
                </a:cubicBezTo>
                <a:cubicBezTo>
                  <a:pt x="169398" y="100201"/>
                  <a:pt x="185929" y="83669"/>
                  <a:pt x="185929" y="63338"/>
                </a:cubicBezTo>
                <a:lnTo>
                  <a:pt x="185929" y="36578"/>
                </a:lnTo>
                <a:cubicBezTo>
                  <a:pt x="185929" y="24924"/>
                  <a:pt x="195398" y="15455"/>
                  <a:pt x="207053" y="15455"/>
                </a:cubicBezTo>
                <a:cubicBezTo>
                  <a:pt x="218707" y="15455"/>
                  <a:pt x="228208" y="24924"/>
                  <a:pt x="228208" y="36578"/>
                </a:cubicBezTo>
                <a:lnTo>
                  <a:pt x="228208" y="80756"/>
                </a:lnTo>
                <a:lnTo>
                  <a:pt x="243630" y="80756"/>
                </a:lnTo>
                <a:lnTo>
                  <a:pt x="243630" y="36578"/>
                </a:lnTo>
                <a:cubicBezTo>
                  <a:pt x="243630" y="16405"/>
                  <a:pt x="227226" y="0"/>
                  <a:pt x="207053" y="0"/>
                </a:cubicBezTo>
                <a:cubicBezTo>
                  <a:pt x="186880" y="0"/>
                  <a:pt x="170475" y="16405"/>
                  <a:pt x="170475" y="36578"/>
                </a:cubicBezTo>
                <a:lnTo>
                  <a:pt x="170475" y="63338"/>
                </a:lnTo>
                <a:cubicBezTo>
                  <a:pt x="170475" y="75150"/>
                  <a:pt x="160879" y="84746"/>
                  <a:pt x="149067" y="84746"/>
                </a:cubicBezTo>
                <a:cubicBezTo>
                  <a:pt x="137254" y="84746"/>
                  <a:pt x="127658" y="75150"/>
                  <a:pt x="127658" y="63338"/>
                </a:cubicBezTo>
                <a:lnTo>
                  <a:pt x="127658" y="36039"/>
                </a:lnTo>
                <a:cubicBezTo>
                  <a:pt x="127658" y="16183"/>
                  <a:pt x="111507" y="0"/>
                  <a:pt x="91619" y="0"/>
                </a:cubicBezTo>
                <a:close/>
              </a:path>
            </a:pathLst>
          </a:custGeom>
          <a:noFill/>
          <a:ln w="19050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0" name="Google Shape;3860;p37"/>
          <p:cNvGrpSpPr/>
          <p:nvPr/>
        </p:nvGrpSpPr>
        <p:grpSpPr>
          <a:xfrm>
            <a:off x="7665884" y="3393541"/>
            <a:ext cx="1015151" cy="895297"/>
            <a:chOff x="7665884" y="3253630"/>
            <a:chExt cx="1015151" cy="895297"/>
          </a:xfrm>
        </p:grpSpPr>
        <p:sp>
          <p:nvSpPr>
            <p:cNvPr id="3861" name="Google Shape;3861;p37"/>
            <p:cNvSpPr/>
            <p:nvPr/>
          </p:nvSpPr>
          <p:spPr>
            <a:xfrm>
              <a:off x="7665884" y="3253630"/>
              <a:ext cx="1015151" cy="895297"/>
            </a:xfrm>
            <a:custGeom>
              <a:avLst/>
              <a:gdLst/>
              <a:ahLst/>
              <a:cxnLst/>
              <a:rect l="l" t="t" r="r" b="b"/>
              <a:pathLst>
                <a:path w="31923" h="28154" extrusionOk="0">
                  <a:moveTo>
                    <a:pt x="15961" y="0"/>
                  </a:moveTo>
                  <a:cubicBezTo>
                    <a:pt x="14208" y="0"/>
                    <a:pt x="12427" y="331"/>
                    <a:pt x="10704" y="1030"/>
                  </a:cubicBezTo>
                  <a:cubicBezTo>
                    <a:pt x="3484" y="3911"/>
                    <a:pt x="0" y="12114"/>
                    <a:pt x="2882" y="19334"/>
                  </a:cubicBezTo>
                  <a:cubicBezTo>
                    <a:pt x="5097" y="24824"/>
                    <a:pt x="10370" y="28154"/>
                    <a:pt x="15930" y="28154"/>
                  </a:cubicBezTo>
                  <a:cubicBezTo>
                    <a:pt x="17683" y="28154"/>
                    <a:pt x="19464" y="27823"/>
                    <a:pt x="21187" y="27125"/>
                  </a:cubicBezTo>
                  <a:cubicBezTo>
                    <a:pt x="28407" y="24243"/>
                    <a:pt x="31922" y="16041"/>
                    <a:pt x="29009" y="8820"/>
                  </a:cubicBezTo>
                  <a:cubicBezTo>
                    <a:pt x="26794" y="3330"/>
                    <a:pt x="21521" y="0"/>
                    <a:pt x="159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8013299" y="3951036"/>
              <a:ext cx="315265" cy="21179"/>
            </a:xfrm>
            <a:custGeom>
              <a:avLst/>
              <a:gdLst/>
              <a:ahLst/>
              <a:cxnLst/>
              <a:rect l="l" t="t" r="r" b="b"/>
              <a:pathLst>
                <a:path w="9914" h="666" extrusionOk="0">
                  <a:moveTo>
                    <a:pt x="1" y="0"/>
                  </a:moveTo>
                  <a:lnTo>
                    <a:pt x="1" y="665"/>
                  </a:lnTo>
                  <a:lnTo>
                    <a:pt x="9913" y="665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8086820" y="3848290"/>
              <a:ext cx="168222" cy="102778"/>
            </a:xfrm>
            <a:custGeom>
              <a:avLst/>
              <a:gdLst/>
              <a:ahLst/>
              <a:cxnLst/>
              <a:rect l="l" t="t" r="r" b="b"/>
              <a:pathLst>
                <a:path w="5290" h="3232" extrusionOk="0">
                  <a:moveTo>
                    <a:pt x="1" y="1"/>
                  </a:moveTo>
                  <a:lnTo>
                    <a:pt x="1" y="3231"/>
                  </a:lnTo>
                  <a:lnTo>
                    <a:pt x="5289" y="3231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8081796" y="3844284"/>
              <a:ext cx="178271" cy="110791"/>
            </a:xfrm>
            <a:custGeom>
              <a:avLst/>
              <a:gdLst/>
              <a:ahLst/>
              <a:cxnLst/>
              <a:rect l="l" t="t" r="r" b="b"/>
              <a:pathLst>
                <a:path w="5606" h="3484" extrusionOk="0">
                  <a:moveTo>
                    <a:pt x="159" y="0"/>
                  </a:moveTo>
                  <a:cubicBezTo>
                    <a:pt x="64" y="0"/>
                    <a:pt x="0" y="32"/>
                    <a:pt x="0" y="127"/>
                  </a:cubicBezTo>
                  <a:lnTo>
                    <a:pt x="0" y="3357"/>
                  </a:lnTo>
                  <a:cubicBezTo>
                    <a:pt x="0" y="3420"/>
                    <a:pt x="64" y="3484"/>
                    <a:pt x="159" y="3484"/>
                  </a:cubicBezTo>
                  <a:lnTo>
                    <a:pt x="5447" y="3484"/>
                  </a:lnTo>
                  <a:cubicBezTo>
                    <a:pt x="5542" y="3484"/>
                    <a:pt x="5606" y="3420"/>
                    <a:pt x="5606" y="3357"/>
                  </a:cubicBezTo>
                  <a:lnTo>
                    <a:pt x="5606" y="127"/>
                  </a:lnTo>
                  <a:cubicBezTo>
                    <a:pt x="5606" y="32"/>
                    <a:pt x="5542" y="0"/>
                    <a:pt x="544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7840084" y="3477693"/>
              <a:ext cx="661694" cy="397818"/>
            </a:xfrm>
            <a:custGeom>
              <a:avLst/>
              <a:gdLst/>
              <a:ahLst/>
              <a:cxnLst/>
              <a:rect l="l" t="t" r="r" b="b"/>
              <a:pathLst>
                <a:path w="20808" h="12510" extrusionOk="0">
                  <a:moveTo>
                    <a:pt x="888" y="1"/>
                  </a:moveTo>
                  <a:cubicBezTo>
                    <a:pt x="412" y="1"/>
                    <a:pt x="1" y="381"/>
                    <a:pt x="1" y="856"/>
                  </a:cubicBezTo>
                  <a:lnTo>
                    <a:pt x="1" y="11655"/>
                  </a:lnTo>
                  <a:cubicBezTo>
                    <a:pt x="1" y="12130"/>
                    <a:pt x="412" y="12510"/>
                    <a:pt x="888" y="12510"/>
                  </a:cubicBezTo>
                  <a:lnTo>
                    <a:pt x="19921" y="12510"/>
                  </a:lnTo>
                  <a:cubicBezTo>
                    <a:pt x="20427" y="12510"/>
                    <a:pt x="20807" y="12130"/>
                    <a:pt x="20807" y="11655"/>
                  </a:cubicBezTo>
                  <a:lnTo>
                    <a:pt x="20807" y="856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8008274" y="3946998"/>
              <a:ext cx="325314" cy="29224"/>
            </a:xfrm>
            <a:custGeom>
              <a:avLst/>
              <a:gdLst/>
              <a:ahLst/>
              <a:cxnLst/>
              <a:rect l="l" t="t" r="r" b="b"/>
              <a:pathLst>
                <a:path w="10230" h="919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92"/>
                  </a:lnTo>
                  <a:cubicBezTo>
                    <a:pt x="1" y="887"/>
                    <a:pt x="64" y="919"/>
                    <a:pt x="127" y="919"/>
                  </a:cubicBezTo>
                  <a:lnTo>
                    <a:pt x="10071" y="919"/>
                  </a:lnTo>
                  <a:cubicBezTo>
                    <a:pt x="10166" y="919"/>
                    <a:pt x="10230" y="855"/>
                    <a:pt x="10230" y="792"/>
                  </a:cubicBezTo>
                  <a:lnTo>
                    <a:pt x="10230" y="127"/>
                  </a:lnTo>
                  <a:cubicBezTo>
                    <a:pt x="10230" y="64"/>
                    <a:pt x="10166" y="0"/>
                    <a:pt x="100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20047" y="507"/>
                  </a:moveTo>
                  <a:cubicBezTo>
                    <a:pt x="20332" y="507"/>
                    <a:pt x="20553" y="728"/>
                    <a:pt x="20553" y="982"/>
                  </a:cubicBezTo>
                  <a:lnTo>
                    <a:pt x="20553" y="11781"/>
                  </a:lnTo>
                  <a:cubicBezTo>
                    <a:pt x="20553" y="12034"/>
                    <a:pt x="20332" y="12256"/>
                    <a:pt x="20047" y="12256"/>
                  </a:cubicBezTo>
                  <a:lnTo>
                    <a:pt x="1014" y="12256"/>
                  </a:lnTo>
                  <a:cubicBezTo>
                    <a:pt x="728" y="12256"/>
                    <a:pt x="507" y="12034"/>
                    <a:pt x="507" y="11781"/>
                  </a:cubicBezTo>
                  <a:lnTo>
                    <a:pt x="507" y="982"/>
                  </a:lnTo>
                  <a:cubicBezTo>
                    <a:pt x="507" y="728"/>
                    <a:pt x="760" y="507"/>
                    <a:pt x="1014" y="507"/>
                  </a:cubicBezTo>
                  <a:close/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7836077" y="3803993"/>
              <a:ext cx="669740" cy="75557"/>
            </a:xfrm>
            <a:custGeom>
              <a:avLst/>
              <a:gdLst/>
              <a:ahLst/>
              <a:cxnLst/>
              <a:rect l="l" t="t" r="r" b="b"/>
              <a:pathLst>
                <a:path w="21061" h="2376" extrusionOk="0">
                  <a:moveTo>
                    <a:pt x="0" y="0"/>
                  </a:moveTo>
                  <a:lnTo>
                    <a:pt x="0" y="1394"/>
                  </a:lnTo>
                  <a:cubicBezTo>
                    <a:pt x="0" y="1932"/>
                    <a:pt x="443" y="2376"/>
                    <a:pt x="1014" y="2376"/>
                  </a:cubicBezTo>
                  <a:lnTo>
                    <a:pt x="20047" y="2376"/>
                  </a:lnTo>
                  <a:cubicBezTo>
                    <a:pt x="20617" y="2376"/>
                    <a:pt x="21060" y="1932"/>
                    <a:pt x="21060" y="1394"/>
                  </a:cubicBezTo>
                  <a:lnTo>
                    <a:pt x="2106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8152296" y="3824122"/>
              <a:ext cx="38287" cy="38319"/>
            </a:xfrm>
            <a:custGeom>
              <a:avLst/>
              <a:gdLst/>
              <a:ahLst/>
              <a:cxnLst/>
              <a:rect l="l" t="t" r="r" b="b"/>
              <a:pathLst>
                <a:path w="1204" h="1205" extrusionOk="0">
                  <a:moveTo>
                    <a:pt x="602" y="1"/>
                  </a:moveTo>
                  <a:cubicBezTo>
                    <a:pt x="254" y="1"/>
                    <a:pt x="0" y="254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204" y="919"/>
                    <a:pt x="1204" y="602"/>
                  </a:cubicBezTo>
                  <a:cubicBezTo>
                    <a:pt x="1204" y="254"/>
                    <a:pt x="919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1" name="Google Shape;3881;p37"/>
          <p:cNvSpPr/>
          <p:nvPr/>
        </p:nvSpPr>
        <p:spPr>
          <a:xfrm>
            <a:off x="455710" y="1298458"/>
            <a:ext cx="985959" cy="895265"/>
          </a:xfrm>
          <a:custGeom>
            <a:avLst/>
            <a:gdLst/>
            <a:ahLst/>
            <a:cxnLst/>
            <a:rect l="l" t="t" r="r" b="b"/>
            <a:pathLst>
              <a:path w="31005" h="28153" extrusionOk="0">
                <a:moveTo>
                  <a:pt x="15523" y="1"/>
                </a:moveTo>
                <a:cubicBezTo>
                  <a:pt x="9153" y="1"/>
                  <a:pt x="3380" y="4337"/>
                  <a:pt x="1838" y="10777"/>
                </a:cubicBezTo>
                <a:cubicBezTo>
                  <a:pt x="1" y="18346"/>
                  <a:pt x="4656" y="25946"/>
                  <a:pt x="12225" y="27752"/>
                </a:cubicBezTo>
                <a:cubicBezTo>
                  <a:pt x="13341" y="28022"/>
                  <a:pt x="14458" y="28152"/>
                  <a:pt x="15557" y="28152"/>
                </a:cubicBezTo>
                <a:cubicBezTo>
                  <a:pt x="21909" y="28152"/>
                  <a:pt x="27661" y="23817"/>
                  <a:pt x="29200" y="17364"/>
                </a:cubicBezTo>
                <a:cubicBezTo>
                  <a:pt x="31005" y="9795"/>
                  <a:pt x="26381" y="2195"/>
                  <a:pt x="18812" y="390"/>
                </a:cubicBezTo>
                <a:cubicBezTo>
                  <a:pt x="17710" y="127"/>
                  <a:pt x="16608" y="1"/>
                  <a:pt x="1552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00" name="Google Shape;3900;p37"/>
          <p:cNvSpPr/>
          <p:nvPr/>
        </p:nvSpPr>
        <p:spPr>
          <a:xfrm>
            <a:off x="783505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1" y="1"/>
                </a:moveTo>
                <a:cubicBezTo>
                  <a:pt x="4037" y="1"/>
                  <a:pt x="2870" y="437"/>
                  <a:pt x="1964" y="1312"/>
                </a:cubicBezTo>
                <a:cubicBezTo>
                  <a:pt x="64" y="3086"/>
                  <a:pt x="1" y="6063"/>
                  <a:pt x="1806" y="7931"/>
                </a:cubicBezTo>
                <a:cubicBezTo>
                  <a:pt x="2719" y="8910"/>
                  <a:pt x="3951" y="9401"/>
                  <a:pt x="5187" y="9401"/>
                </a:cubicBezTo>
                <a:cubicBezTo>
                  <a:pt x="6351" y="9401"/>
                  <a:pt x="7518" y="8965"/>
                  <a:pt x="8425" y="8090"/>
                </a:cubicBezTo>
                <a:cubicBezTo>
                  <a:pt x="10325" y="6316"/>
                  <a:pt x="10388" y="3339"/>
                  <a:pt x="8583" y="1471"/>
                </a:cubicBezTo>
                <a:cubicBezTo>
                  <a:pt x="7670" y="492"/>
                  <a:pt x="6437" y="1"/>
                  <a:pt x="520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1" name="Google Shape;3901;p37"/>
          <p:cNvSpPr/>
          <p:nvPr/>
        </p:nvSpPr>
        <p:spPr>
          <a:xfrm>
            <a:off x="1631452" y="3164825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2" name="Google Shape;3902;p37"/>
          <p:cNvSpPr/>
          <p:nvPr/>
        </p:nvSpPr>
        <p:spPr>
          <a:xfrm>
            <a:off x="5260977" y="3165207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3" name="Google Shape;3903;p37"/>
          <p:cNvSpPr/>
          <p:nvPr/>
        </p:nvSpPr>
        <p:spPr>
          <a:xfrm>
            <a:off x="3424050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4" name="Google Shape;3904;p37"/>
          <p:cNvSpPr/>
          <p:nvPr/>
        </p:nvSpPr>
        <p:spPr>
          <a:xfrm>
            <a:off x="7120037" y="1050984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5" name="Google Shape;3905;p37"/>
          <p:cNvSpPr/>
          <p:nvPr/>
        </p:nvSpPr>
        <p:spPr>
          <a:xfrm>
            <a:off x="8014316" y="3165207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71" y="1"/>
                </a:moveTo>
                <a:cubicBezTo>
                  <a:pt x="4004" y="1"/>
                  <a:pt x="2838" y="429"/>
                  <a:pt x="1932" y="1288"/>
                </a:cubicBezTo>
                <a:cubicBezTo>
                  <a:pt x="64" y="3094"/>
                  <a:pt x="1" y="6070"/>
                  <a:pt x="1774" y="7939"/>
                </a:cubicBezTo>
                <a:cubicBezTo>
                  <a:pt x="2708" y="8905"/>
                  <a:pt x="3955" y="9397"/>
                  <a:pt x="5200" y="9397"/>
                </a:cubicBezTo>
                <a:cubicBezTo>
                  <a:pt x="6362" y="9397"/>
                  <a:pt x="7522" y="8969"/>
                  <a:pt x="8425" y="8097"/>
                </a:cubicBezTo>
                <a:cubicBezTo>
                  <a:pt x="10293" y="6324"/>
                  <a:pt x="10356" y="3347"/>
                  <a:pt x="8583" y="1447"/>
                </a:cubicBezTo>
                <a:cubicBezTo>
                  <a:pt x="7653" y="484"/>
                  <a:pt x="6412" y="1"/>
                  <a:pt x="517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7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6" name="Google Shape;3906;p37"/>
          <p:cNvSpPr/>
          <p:nvPr/>
        </p:nvSpPr>
        <p:spPr>
          <a:xfrm>
            <a:off x="898303" y="2860167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1" y="1"/>
                </a:moveTo>
                <a:lnTo>
                  <a:pt x="1" y="11845"/>
                </a:lnTo>
                <a:lnTo>
                  <a:pt x="191" y="11845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7" name="Google Shape;3907;p37"/>
          <p:cNvSpPr/>
          <p:nvPr/>
        </p:nvSpPr>
        <p:spPr>
          <a:xfrm>
            <a:off x="876658" y="3211765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9" y="0"/>
                </a:moveTo>
                <a:lnTo>
                  <a:pt x="0" y="127"/>
                </a:lnTo>
                <a:lnTo>
                  <a:pt x="792" y="1014"/>
                </a:lnTo>
                <a:lnTo>
                  <a:pt x="1615" y="127"/>
                </a:lnTo>
                <a:lnTo>
                  <a:pt x="1457" y="0"/>
                </a:lnTo>
                <a:lnTo>
                  <a:pt x="792" y="729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8" name="Google Shape;3908;p37"/>
          <p:cNvSpPr/>
          <p:nvPr/>
        </p:nvSpPr>
        <p:spPr>
          <a:xfrm>
            <a:off x="268889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9" name="Google Shape;3909;p37"/>
          <p:cNvSpPr/>
          <p:nvPr/>
        </p:nvSpPr>
        <p:spPr>
          <a:xfrm>
            <a:off x="2665747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823" y="1"/>
                </a:moveTo>
                <a:lnTo>
                  <a:pt x="0" y="887"/>
                </a:lnTo>
                <a:lnTo>
                  <a:pt x="158" y="1014"/>
                </a:lnTo>
                <a:lnTo>
                  <a:pt x="823" y="317"/>
                </a:lnTo>
                <a:lnTo>
                  <a:pt x="1489" y="1014"/>
                </a:lnTo>
                <a:lnTo>
                  <a:pt x="1615" y="887"/>
                </a:lnTo>
                <a:lnTo>
                  <a:pt x="82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0" name="Google Shape;3910;p37"/>
          <p:cNvSpPr/>
          <p:nvPr/>
        </p:nvSpPr>
        <p:spPr>
          <a:xfrm>
            <a:off x="4484516" y="2809365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0" y="1"/>
                </a:moveTo>
                <a:lnTo>
                  <a:pt x="0" y="11845"/>
                </a:lnTo>
                <a:lnTo>
                  <a:pt x="190" y="11845"/>
                </a:lnTo>
                <a:lnTo>
                  <a:pt x="19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1" name="Google Shape;3911;p37"/>
          <p:cNvSpPr/>
          <p:nvPr/>
        </p:nvSpPr>
        <p:spPr>
          <a:xfrm>
            <a:off x="4461366" y="3160850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8" y="0"/>
                </a:moveTo>
                <a:lnTo>
                  <a:pt x="0" y="127"/>
                </a:lnTo>
                <a:lnTo>
                  <a:pt x="823" y="1014"/>
                </a:lnTo>
                <a:lnTo>
                  <a:pt x="1615" y="127"/>
                </a:lnTo>
                <a:lnTo>
                  <a:pt x="1488" y="0"/>
                </a:lnTo>
                <a:lnTo>
                  <a:pt x="823" y="729"/>
                </a:lnTo>
                <a:lnTo>
                  <a:pt x="158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37"/>
          <p:cNvSpPr/>
          <p:nvPr/>
        </p:nvSpPr>
        <p:spPr>
          <a:xfrm>
            <a:off x="8175447" y="2702612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3" name="Google Shape;3913;p37"/>
          <p:cNvSpPr/>
          <p:nvPr/>
        </p:nvSpPr>
        <p:spPr>
          <a:xfrm>
            <a:off x="8153282" y="3054097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4" name="Google Shape;3914;p37"/>
          <p:cNvSpPr/>
          <p:nvPr/>
        </p:nvSpPr>
        <p:spPr>
          <a:xfrm>
            <a:off x="633953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1" y="0"/>
                </a:moveTo>
                <a:lnTo>
                  <a:pt x="1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5" name="Google Shape;3915;p37"/>
          <p:cNvSpPr/>
          <p:nvPr/>
        </p:nvSpPr>
        <p:spPr>
          <a:xfrm>
            <a:off x="6317405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6" name="Google Shape;3916;p37"/>
          <p:cNvSpPr txBox="1"/>
          <p:nvPr/>
        </p:nvSpPr>
        <p:spPr>
          <a:xfrm>
            <a:off x="710250" y="253646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Vue d’ensemble</a:t>
            </a:r>
            <a:endParaRPr sz="32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917" name="Google Shape;3917;p37"/>
          <p:cNvSpPr txBox="1"/>
          <p:nvPr/>
        </p:nvSpPr>
        <p:spPr>
          <a:xfrm>
            <a:off x="295603" y="2235638"/>
            <a:ext cx="12054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Écriture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par le développeur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8" name="Google Shape;3918;p37"/>
          <p:cNvSpPr txBox="1"/>
          <p:nvPr/>
        </p:nvSpPr>
        <p:spPr>
          <a:xfrm>
            <a:off x="280530" y="325428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Push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vers GitHub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9" name="Google Shape;3919;p37"/>
          <p:cNvSpPr txBox="1"/>
          <p:nvPr/>
        </p:nvSpPr>
        <p:spPr>
          <a:xfrm>
            <a:off x="2099821" y="3372588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Notification à Jenkins via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Webhook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0" name="Google Shape;3920;p37"/>
          <p:cNvSpPr txBox="1"/>
          <p:nvPr/>
        </p:nvSpPr>
        <p:spPr>
          <a:xfrm>
            <a:off x="6682013" y="220075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Mise à jour de l'application sur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1" name="Google Shape;3921;p37"/>
          <p:cNvSpPr txBox="1"/>
          <p:nvPr/>
        </p:nvSpPr>
        <p:spPr>
          <a:xfrm>
            <a:off x="5261713" y="4417069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Déploiement et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Tagging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par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2" name="Google Shape;3922;p37"/>
          <p:cNvSpPr txBox="1"/>
          <p:nvPr/>
        </p:nvSpPr>
        <p:spPr>
          <a:xfrm>
            <a:off x="7583863" y="4260604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Accessibilité via IP et Port sur le cluster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80B397-AA81-467E-8779-2860954BA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00" y="1383709"/>
            <a:ext cx="567676" cy="6759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5392E-A7C2-40CC-9797-A2A5D69BD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377" y="3368791"/>
            <a:ext cx="1126989" cy="1126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1E3CB7-28DA-465C-831C-2C0232641190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3262341" y="1349586"/>
            <a:ext cx="582886" cy="806588"/>
          </a:xfrm>
          <a:prstGeom prst="rect">
            <a:avLst/>
          </a:prstGeom>
        </p:spPr>
      </p:pic>
      <p:sp>
        <p:nvSpPr>
          <p:cNvPr id="155" name="Google Shape;3921;p37">
            <a:extLst>
              <a:ext uri="{FF2B5EF4-FFF2-40B4-BE49-F238E27FC236}">
                <a16:creationId xmlns:a16="http://schemas.microsoft.com/office/drawing/2014/main" id="{6C2170E3-2C21-4851-8A74-E6F52A1D10B3}"/>
              </a:ext>
            </a:extLst>
          </p:cNvPr>
          <p:cNvSpPr txBox="1"/>
          <p:nvPr/>
        </p:nvSpPr>
        <p:spPr>
          <a:xfrm>
            <a:off x="3725144" y="326123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6" name="Google Shape;3921;p37">
            <a:extLst>
              <a:ext uri="{FF2B5EF4-FFF2-40B4-BE49-F238E27FC236}">
                <a16:creationId xmlns:a16="http://schemas.microsoft.com/office/drawing/2014/main" id="{B6CD24BB-234F-4793-B09D-81C61E9391DD}"/>
              </a:ext>
            </a:extLst>
          </p:cNvPr>
          <p:cNvSpPr txBox="1"/>
          <p:nvPr/>
        </p:nvSpPr>
        <p:spPr>
          <a:xfrm>
            <a:off x="5849061" y="3244522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Kubernetes cluster (playbook)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69104E-488A-40D9-9BE0-9028919917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8485" y="1373824"/>
            <a:ext cx="777399" cy="756142"/>
          </a:xfrm>
          <a:prstGeom prst="rect">
            <a:avLst/>
          </a:prstGeom>
        </p:spPr>
      </p:pic>
      <p:sp>
        <p:nvSpPr>
          <p:cNvPr id="46" name="Google Shape;165;p13">
            <a:extLst>
              <a:ext uri="{FF2B5EF4-FFF2-40B4-BE49-F238E27FC236}">
                <a16:creationId xmlns:a16="http://schemas.microsoft.com/office/drawing/2014/main" id="{D64CDB6A-348A-4ECC-9862-ED934B6CF95B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12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" name="Google Shape;3908;p37">
            <a:extLst>
              <a:ext uri="{FF2B5EF4-FFF2-40B4-BE49-F238E27FC236}">
                <a16:creationId xmlns:a16="http://schemas.microsoft.com/office/drawing/2014/main" id="{BE5E26F0-DE01-464C-AE9E-D3EC3FE9B394}"/>
              </a:ext>
            </a:extLst>
          </p:cNvPr>
          <p:cNvSpPr/>
          <p:nvPr/>
        </p:nvSpPr>
        <p:spPr>
          <a:xfrm>
            <a:off x="5389895" y="2619042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06A1D1-F272-49D2-8685-2D4C39D5FA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5626" y="1329097"/>
            <a:ext cx="794012" cy="794012"/>
          </a:xfrm>
          <a:prstGeom prst="rect">
            <a:avLst/>
          </a:prstGeom>
        </p:spPr>
      </p:pic>
      <p:sp>
        <p:nvSpPr>
          <p:cNvPr id="55" name="Google Shape;3915;p37">
            <a:extLst>
              <a:ext uri="{FF2B5EF4-FFF2-40B4-BE49-F238E27FC236}">
                <a16:creationId xmlns:a16="http://schemas.microsoft.com/office/drawing/2014/main" id="{853542A3-9DD7-42A6-9333-5E6D2B73A3A4}"/>
              </a:ext>
            </a:extLst>
          </p:cNvPr>
          <p:cNvSpPr/>
          <p:nvPr/>
        </p:nvSpPr>
        <p:spPr>
          <a:xfrm>
            <a:off x="5367007" y="2616852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902;p37">
            <a:extLst>
              <a:ext uri="{FF2B5EF4-FFF2-40B4-BE49-F238E27FC236}">
                <a16:creationId xmlns:a16="http://schemas.microsoft.com/office/drawing/2014/main" id="{B39F66B3-BCD4-4A56-BA42-B4F55281BED7}"/>
              </a:ext>
            </a:extLst>
          </p:cNvPr>
          <p:cNvSpPr/>
          <p:nvPr/>
        </p:nvSpPr>
        <p:spPr>
          <a:xfrm>
            <a:off x="5272059" y="1126478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" name="Google Shape;3921;p37">
            <a:extLst>
              <a:ext uri="{FF2B5EF4-FFF2-40B4-BE49-F238E27FC236}">
                <a16:creationId xmlns:a16="http://schemas.microsoft.com/office/drawing/2014/main" id="{2DA0F7BD-8EC5-489E-AEBB-965527560DC6}"/>
              </a:ext>
            </a:extLst>
          </p:cNvPr>
          <p:cNvSpPr txBox="1"/>
          <p:nvPr/>
        </p:nvSpPr>
        <p:spPr>
          <a:xfrm>
            <a:off x="4538491" y="1941063"/>
            <a:ext cx="1805167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Push les versions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des images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dockerHub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492E97-2525-48D4-A801-A092553C87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9927" y="4495780"/>
            <a:ext cx="566700" cy="566700"/>
          </a:xfrm>
          <a:prstGeom prst="rect">
            <a:avLst/>
          </a:prstGeom>
        </p:spPr>
      </p:pic>
      <p:sp>
        <p:nvSpPr>
          <p:cNvPr id="60" name="Google Shape;3913;p37">
            <a:extLst>
              <a:ext uri="{FF2B5EF4-FFF2-40B4-BE49-F238E27FC236}">
                <a16:creationId xmlns:a16="http://schemas.microsoft.com/office/drawing/2014/main" id="{8062AF66-0F27-4DCD-A198-F10E5AC65675}"/>
              </a:ext>
            </a:extLst>
          </p:cNvPr>
          <p:cNvSpPr/>
          <p:nvPr/>
        </p:nvSpPr>
        <p:spPr>
          <a:xfrm rot="1500802">
            <a:off x="5107476" y="4442564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912;p37">
            <a:extLst>
              <a:ext uri="{FF2B5EF4-FFF2-40B4-BE49-F238E27FC236}">
                <a16:creationId xmlns:a16="http://schemas.microsoft.com/office/drawing/2014/main" id="{6A237167-70E8-4460-B3D1-267EA36B736C}"/>
              </a:ext>
            </a:extLst>
          </p:cNvPr>
          <p:cNvSpPr/>
          <p:nvPr/>
        </p:nvSpPr>
        <p:spPr>
          <a:xfrm rot="12134825">
            <a:off x="5195093" y="4108293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9DF789-78B5-4DD5-A0CF-945FC8E645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7642" y="3574435"/>
            <a:ext cx="762066" cy="762066"/>
          </a:xfrm>
          <a:prstGeom prst="rect">
            <a:avLst/>
          </a:prstGeom>
        </p:spPr>
      </p:pic>
      <p:sp>
        <p:nvSpPr>
          <p:cNvPr id="54" name="Google Shape;3903;p37">
            <a:extLst>
              <a:ext uri="{FF2B5EF4-FFF2-40B4-BE49-F238E27FC236}">
                <a16:creationId xmlns:a16="http://schemas.microsoft.com/office/drawing/2014/main" id="{BE5FC329-8664-4714-BAB4-B2B31916A3AC}"/>
              </a:ext>
            </a:extLst>
          </p:cNvPr>
          <p:cNvSpPr/>
          <p:nvPr/>
        </p:nvSpPr>
        <p:spPr>
          <a:xfrm>
            <a:off x="3424049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8ED75842-5CB7-4D1B-875E-C23C9B7947C5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3262340" y="1349586"/>
            <a:ext cx="582886" cy="80658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4AEFFED1-4C32-462A-8CC9-B27F1D8271F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3262341" y="1349586"/>
            <a:ext cx="582886" cy="806588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3D69ADD1-2E21-43BA-97CB-D60E57D0C5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7013" y="1329097"/>
            <a:ext cx="794012" cy="794012"/>
          </a:xfrm>
          <a:prstGeom prst="rect">
            <a:avLst/>
          </a:prstGeom>
        </p:spPr>
      </p:pic>
      <p:sp>
        <p:nvSpPr>
          <p:cNvPr id="63" name="Google Shape;3902;p37">
            <a:extLst>
              <a:ext uri="{FF2B5EF4-FFF2-40B4-BE49-F238E27FC236}">
                <a16:creationId xmlns:a16="http://schemas.microsoft.com/office/drawing/2014/main" id="{86245F63-82F4-4EA7-AEEB-734511F4AE7A}"/>
              </a:ext>
            </a:extLst>
          </p:cNvPr>
          <p:cNvSpPr/>
          <p:nvPr/>
        </p:nvSpPr>
        <p:spPr>
          <a:xfrm>
            <a:off x="5273446" y="1126478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550D5475-2687-4257-8D82-E84295AB80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21314" y="4495780"/>
            <a:ext cx="566700" cy="5667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90346F8C-EE88-483B-8448-351E122597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9029" y="3574435"/>
            <a:ext cx="762066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931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919;p37">
            <a:extLst>
              <a:ext uri="{FF2B5EF4-FFF2-40B4-BE49-F238E27FC236}">
                <a16:creationId xmlns:a16="http://schemas.microsoft.com/office/drawing/2014/main" id="{0163EF39-2FC2-492D-BE6B-CCA5FF0B5296}"/>
              </a:ext>
            </a:extLst>
          </p:cNvPr>
          <p:cNvSpPr txBox="1"/>
          <p:nvPr/>
        </p:nvSpPr>
        <p:spPr>
          <a:xfrm>
            <a:off x="288911" y="1952364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Notification à Jenkins via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Webhook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" name="Google Shape;3903;p37">
            <a:extLst>
              <a:ext uri="{FF2B5EF4-FFF2-40B4-BE49-F238E27FC236}">
                <a16:creationId xmlns:a16="http://schemas.microsoft.com/office/drawing/2014/main" id="{FD436A36-1BF5-4492-963B-F443D9C3F68B}"/>
              </a:ext>
            </a:extLst>
          </p:cNvPr>
          <p:cNvSpPr/>
          <p:nvPr/>
        </p:nvSpPr>
        <p:spPr>
          <a:xfrm>
            <a:off x="767863" y="2656558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BA50F3-544E-4C7E-BC79-ED1AF8F76A1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>
            <a:off x="639373" y="3079353"/>
            <a:ext cx="582886" cy="806588"/>
          </a:xfrm>
          <a:prstGeom prst="rect">
            <a:avLst/>
          </a:prstGeom>
        </p:spPr>
      </p:pic>
      <p:sp>
        <p:nvSpPr>
          <p:cNvPr id="9" name="Google Shape;3901;p37">
            <a:extLst>
              <a:ext uri="{FF2B5EF4-FFF2-40B4-BE49-F238E27FC236}">
                <a16:creationId xmlns:a16="http://schemas.microsoft.com/office/drawing/2014/main" id="{9C94A3A3-EFF4-4F21-A927-3804294DE251}"/>
              </a:ext>
            </a:extLst>
          </p:cNvPr>
          <p:cNvSpPr/>
          <p:nvPr/>
        </p:nvSpPr>
        <p:spPr>
          <a:xfrm>
            <a:off x="765632" y="613726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6992E6-EE31-4368-924E-5168FEB54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322" y="825375"/>
            <a:ext cx="1126989" cy="11269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61C186-B005-4E7F-8170-9AA53E0C50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10" t="634" r="4017" b="47408"/>
          <a:stretch/>
        </p:blipFill>
        <p:spPr>
          <a:xfrm>
            <a:off x="1494311" y="95475"/>
            <a:ext cx="7562433" cy="195943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7079479-6BDD-4874-8DB5-008B9CB60B06}"/>
              </a:ext>
            </a:extLst>
          </p:cNvPr>
          <p:cNvSpPr/>
          <p:nvPr/>
        </p:nvSpPr>
        <p:spPr>
          <a:xfrm>
            <a:off x="3860800" y="1311564"/>
            <a:ext cx="5195944" cy="5726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3E3854-CD00-4EEF-85C0-BC7C9BADDC8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21" t="35695" r="27112" b="-42"/>
          <a:stretch/>
        </p:blipFill>
        <p:spPr>
          <a:xfrm>
            <a:off x="1494311" y="2098965"/>
            <a:ext cx="6675911" cy="277401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7FD6B70-EC75-4E9B-994B-7E85285554C6}"/>
              </a:ext>
            </a:extLst>
          </p:cNvPr>
          <p:cNvSpPr/>
          <p:nvPr/>
        </p:nvSpPr>
        <p:spPr>
          <a:xfrm>
            <a:off x="5665296" y="2438319"/>
            <a:ext cx="1511351" cy="4364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Google Shape;165;p13">
            <a:extLst>
              <a:ext uri="{FF2B5EF4-FFF2-40B4-BE49-F238E27FC236}">
                <a16:creationId xmlns:a16="http://schemas.microsoft.com/office/drawing/2014/main" id="{73D74BD9-2061-4A37-9430-706674CD6DB6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13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375896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902;p37">
            <a:extLst>
              <a:ext uri="{FF2B5EF4-FFF2-40B4-BE49-F238E27FC236}">
                <a16:creationId xmlns:a16="http://schemas.microsoft.com/office/drawing/2014/main" id="{B6A83928-6B4E-4A2C-ACB8-2F3D2EB1C20B}"/>
              </a:ext>
            </a:extLst>
          </p:cNvPr>
          <p:cNvSpPr/>
          <p:nvPr/>
        </p:nvSpPr>
        <p:spPr>
          <a:xfrm>
            <a:off x="617692" y="2330151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" name="Google Shape;3921;p37">
            <a:extLst>
              <a:ext uri="{FF2B5EF4-FFF2-40B4-BE49-F238E27FC236}">
                <a16:creationId xmlns:a16="http://schemas.microsoft.com/office/drawing/2014/main" id="{12F0EA80-73C6-4737-B207-982BF6FF1921}"/>
              </a:ext>
            </a:extLst>
          </p:cNvPr>
          <p:cNvSpPr txBox="1"/>
          <p:nvPr/>
        </p:nvSpPr>
        <p:spPr>
          <a:xfrm>
            <a:off x="254051" y="3517773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Déploiement et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Tagging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par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" name="Google Shape;3921;p37">
            <a:extLst>
              <a:ext uri="{FF2B5EF4-FFF2-40B4-BE49-F238E27FC236}">
                <a16:creationId xmlns:a16="http://schemas.microsoft.com/office/drawing/2014/main" id="{0DC36E67-A2C5-4214-A804-553B5FC95563}"/>
              </a:ext>
            </a:extLst>
          </p:cNvPr>
          <p:cNvSpPr txBox="1"/>
          <p:nvPr/>
        </p:nvSpPr>
        <p:spPr>
          <a:xfrm>
            <a:off x="180161" y="1835124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4DCA97-B119-4810-BDAC-F88C83192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28" y="2755707"/>
            <a:ext cx="762066" cy="762066"/>
          </a:xfrm>
          <a:prstGeom prst="rect">
            <a:avLst/>
          </a:prstGeom>
        </p:spPr>
      </p:pic>
      <p:sp>
        <p:nvSpPr>
          <p:cNvPr id="8" name="Google Shape;3903;p37">
            <a:extLst>
              <a:ext uri="{FF2B5EF4-FFF2-40B4-BE49-F238E27FC236}">
                <a16:creationId xmlns:a16="http://schemas.microsoft.com/office/drawing/2014/main" id="{52CED61C-4C44-4333-8189-C55A2CFA54E7}"/>
              </a:ext>
            </a:extLst>
          </p:cNvPr>
          <p:cNvSpPr/>
          <p:nvPr/>
        </p:nvSpPr>
        <p:spPr>
          <a:xfrm>
            <a:off x="617692" y="718097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13A3F8-BE44-404F-ABB0-55C8DE4804CA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491434" y="1100208"/>
            <a:ext cx="582886" cy="8065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A38B33F-9884-44B4-9B29-9BB9F99129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707" t="19132" r="5374" b="27958"/>
          <a:stretch/>
        </p:blipFill>
        <p:spPr>
          <a:xfrm>
            <a:off x="1823092" y="88695"/>
            <a:ext cx="6829474" cy="265347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0E961FD-B5C9-4CC7-9206-940EE4AF4152}"/>
              </a:ext>
            </a:extLst>
          </p:cNvPr>
          <p:cNvSpPr/>
          <p:nvPr/>
        </p:nvSpPr>
        <p:spPr>
          <a:xfrm>
            <a:off x="2438400" y="932241"/>
            <a:ext cx="5957454" cy="691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5FE3496-0257-4DD0-93BF-1D5A5F120E2D}"/>
              </a:ext>
            </a:extLst>
          </p:cNvPr>
          <p:cNvSpPr/>
          <p:nvPr/>
        </p:nvSpPr>
        <p:spPr>
          <a:xfrm>
            <a:off x="2438399" y="1661723"/>
            <a:ext cx="5957455" cy="6918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3566F8-2750-4B45-8CAB-841D761527F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722" t="27089" r="16162" b="24097"/>
          <a:stretch/>
        </p:blipFill>
        <p:spPr>
          <a:xfrm>
            <a:off x="1530924" y="2571750"/>
            <a:ext cx="5876640" cy="228141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1910159-5FD5-4D32-95BA-22EF554D137D}"/>
              </a:ext>
            </a:extLst>
          </p:cNvPr>
          <p:cNvSpPr/>
          <p:nvPr/>
        </p:nvSpPr>
        <p:spPr>
          <a:xfrm>
            <a:off x="4806315" y="3015775"/>
            <a:ext cx="2259504" cy="6995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Google Shape;165;p13">
            <a:extLst>
              <a:ext uri="{FF2B5EF4-FFF2-40B4-BE49-F238E27FC236}">
                <a16:creationId xmlns:a16="http://schemas.microsoft.com/office/drawing/2014/main" id="{D7BE9700-ACB3-4685-B3F7-5031C6555BBB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14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01151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" name="Google Shape;3781;p37"/>
          <p:cNvSpPr/>
          <p:nvPr/>
        </p:nvSpPr>
        <p:spPr>
          <a:xfrm>
            <a:off x="668700" y="1383709"/>
            <a:ext cx="7747466" cy="3005779"/>
          </a:xfrm>
          <a:custGeom>
            <a:avLst/>
            <a:gdLst/>
            <a:ahLst/>
            <a:cxnLst/>
            <a:rect l="l" t="t" r="r" b="b"/>
            <a:pathLst>
              <a:path w="243631" h="100201" extrusionOk="0">
                <a:moveTo>
                  <a:pt x="91619" y="0"/>
                </a:moveTo>
                <a:cubicBezTo>
                  <a:pt x="71731" y="0"/>
                  <a:pt x="55580" y="16183"/>
                  <a:pt x="55580" y="36039"/>
                </a:cubicBezTo>
                <a:lnTo>
                  <a:pt x="55580" y="64478"/>
                </a:lnTo>
                <a:cubicBezTo>
                  <a:pt x="55580" y="75531"/>
                  <a:pt x="46586" y="84556"/>
                  <a:pt x="35501" y="84556"/>
                </a:cubicBezTo>
                <a:cubicBezTo>
                  <a:pt x="24449" y="84556"/>
                  <a:pt x="15423" y="75531"/>
                  <a:pt x="15423" y="64478"/>
                </a:cubicBezTo>
                <a:lnTo>
                  <a:pt x="15423" y="8456"/>
                </a:lnTo>
                <a:lnTo>
                  <a:pt x="0" y="8456"/>
                </a:lnTo>
                <a:lnTo>
                  <a:pt x="0" y="64478"/>
                </a:lnTo>
                <a:cubicBezTo>
                  <a:pt x="0" y="84049"/>
                  <a:pt x="15930" y="99979"/>
                  <a:pt x="35501" y="99979"/>
                </a:cubicBezTo>
                <a:cubicBezTo>
                  <a:pt x="55073" y="99979"/>
                  <a:pt x="71002" y="84049"/>
                  <a:pt x="71002" y="64478"/>
                </a:cubicBezTo>
                <a:lnTo>
                  <a:pt x="71002" y="36039"/>
                </a:lnTo>
                <a:cubicBezTo>
                  <a:pt x="71002" y="24702"/>
                  <a:pt x="80250" y="15455"/>
                  <a:pt x="91619" y="15455"/>
                </a:cubicBezTo>
                <a:cubicBezTo>
                  <a:pt x="102988" y="15455"/>
                  <a:pt x="112236" y="24702"/>
                  <a:pt x="112236" y="36039"/>
                </a:cubicBezTo>
                <a:lnTo>
                  <a:pt x="112236" y="63338"/>
                </a:lnTo>
                <a:cubicBezTo>
                  <a:pt x="112236" y="83669"/>
                  <a:pt x="128767" y="100201"/>
                  <a:pt x="149067" y="100201"/>
                </a:cubicBezTo>
                <a:cubicBezTo>
                  <a:pt x="169398" y="100201"/>
                  <a:pt x="185929" y="83669"/>
                  <a:pt x="185929" y="63338"/>
                </a:cubicBezTo>
                <a:lnTo>
                  <a:pt x="185929" y="36578"/>
                </a:lnTo>
                <a:cubicBezTo>
                  <a:pt x="185929" y="24924"/>
                  <a:pt x="195398" y="15455"/>
                  <a:pt x="207053" y="15455"/>
                </a:cubicBezTo>
                <a:cubicBezTo>
                  <a:pt x="218707" y="15455"/>
                  <a:pt x="228208" y="24924"/>
                  <a:pt x="228208" y="36578"/>
                </a:cubicBezTo>
                <a:lnTo>
                  <a:pt x="228208" y="80756"/>
                </a:lnTo>
                <a:lnTo>
                  <a:pt x="243630" y="80756"/>
                </a:lnTo>
                <a:lnTo>
                  <a:pt x="243630" y="36578"/>
                </a:lnTo>
                <a:cubicBezTo>
                  <a:pt x="243630" y="16405"/>
                  <a:pt x="227226" y="0"/>
                  <a:pt x="207053" y="0"/>
                </a:cubicBezTo>
                <a:cubicBezTo>
                  <a:pt x="186880" y="0"/>
                  <a:pt x="170475" y="16405"/>
                  <a:pt x="170475" y="36578"/>
                </a:cubicBezTo>
                <a:lnTo>
                  <a:pt x="170475" y="63338"/>
                </a:lnTo>
                <a:cubicBezTo>
                  <a:pt x="170475" y="75150"/>
                  <a:pt x="160879" y="84746"/>
                  <a:pt x="149067" y="84746"/>
                </a:cubicBezTo>
                <a:cubicBezTo>
                  <a:pt x="137254" y="84746"/>
                  <a:pt x="127658" y="75150"/>
                  <a:pt x="127658" y="63338"/>
                </a:cubicBezTo>
                <a:lnTo>
                  <a:pt x="127658" y="36039"/>
                </a:lnTo>
                <a:cubicBezTo>
                  <a:pt x="127658" y="16183"/>
                  <a:pt x="111507" y="0"/>
                  <a:pt x="91619" y="0"/>
                </a:cubicBezTo>
                <a:close/>
              </a:path>
            </a:pathLst>
          </a:custGeom>
          <a:noFill/>
          <a:ln w="19050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0" name="Google Shape;3860;p37"/>
          <p:cNvGrpSpPr/>
          <p:nvPr/>
        </p:nvGrpSpPr>
        <p:grpSpPr>
          <a:xfrm>
            <a:off x="7665884" y="3393541"/>
            <a:ext cx="1015151" cy="895297"/>
            <a:chOff x="7665884" y="3253630"/>
            <a:chExt cx="1015151" cy="895297"/>
          </a:xfrm>
        </p:grpSpPr>
        <p:sp>
          <p:nvSpPr>
            <p:cNvPr id="3861" name="Google Shape;3861;p37"/>
            <p:cNvSpPr/>
            <p:nvPr/>
          </p:nvSpPr>
          <p:spPr>
            <a:xfrm>
              <a:off x="7665884" y="3253630"/>
              <a:ext cx="1015151" cy="895297"/>
            </a:xfrm>
            <a:custGeom>
              <a:avLst/>
              <a:gdLst/>
              <a:ahLst/>
              <a:cxnLst/>
              <a:rect l="l" t="t" r="r" b="b"/>
              <a:pathLst>
                <a:path w="31923" h="28154" extrusionOk="0">
                  <a:moveTo>
                    <a:pt x="15961" y="0"/>
                  </a:moveTo>
                  <a:cubicBezTo>
                    <a:pt x="14208" y="0"/>
                    <a:pt x="12427" y="331"/>
                    <a:pt x="10704" y="1030"/>
                  </a:cubicBezTo>
                  <a:cubicBezTo>
                    <a:pt x="3484" y="3911"/>
                    <a:pt x="0" y="12114"/>
                    <a:pt x="2882" y="19334"/>
                  </a:cubicBezTo>
                  <a:cubicBezTo>
                    <a:pt x="5097" y="24824"/>
                    <a:pt x="10370" y="28154"/>
                    <a:pt x="15930" y="28154"/>
                  </a:cubicBezTo>
                  <a:cubicBezTo>
                    <a:pt x="17683" y="28154"/>
                    <a:pt x="19464" y="27823"/>
                    <a:pt x="21187" y="27125"/>
                  </a:cubicBezTo>
                  <a:cubicBezTo>
                    <a:pt x="28407" y="24243"/>
                    <a:pt x="31922" y="16041"/>
                    <a:pt x="29009" y="8820"/>
                  </a:cubicBezTo>
                  <a:cubicBezTo>
                    <a:pt x="26794" y="3330"/>
                    <a:pt x="21521" y="0"/>
                    <a:pt x="159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8013299" y="3951036"/>
              <a:ext cx="315265" cy="21179"/>
            </a:xfrm>
            <a:custGeom>
              <a:avLst/>
              <a:gdLst/>
              <a:ahLst/>
              <a:cxnLst/>
              <a:rect l="l" t="t" r="r" b="b"/>
              <a:pathLst>
                <a:path w="9914" h="666" extrusionOk="0">
                  <a:moveTo>
                    <a:pt x="1" y="0"/>
                  </a:moveTo>
                  <a:lnTo>
                    <a:pt x="1" y="665"/>
                  </a:lnTo>
                  <a:lnTo>
                    <a:pt x="9913" y="665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8086820" y="3848290"/>
              <a:ext cx="168222" cy="102778"/>
            </a:xfrm>
            <a:custGeom>
              <a:avLst/>
              <a:gdLst/>
              <a:ahLst/>
              <a:cxnLst/>
              <a:rect l="l" t="t" r="r" b="b"/>
              <a:pathLst>
                <a:path w="5290" h="3232" extrusionOk="0">
                  <a:moveTo>
                    <a:pt x="1" y="1"/>
                  </a:moveTo>
                  <a:lnTo>
                    <a:pt x="1" y="3231"/>
                  </a:lnTo>
                  <a:lnTo>
                    <a:pt x="5289" y="3231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8081796" y="3844284"/>
              <a:ext cx="178271" cy="110791"/>
            </a:xfrm>
            <a:custGeom>
              <a:avLst/>
              <a:gdLst/>
              <a:ahLst/>
              <a:cxnLst/>
              <a:rect l="l" t="t" r="r" b="b"/>
              <a:pathLst>
                <a:path w="5606" h="3484" extrusionOk="0">
                  <a:moveTo>
                    <a:pt x="159" y="0"/>
                  </a:moveTo>
                  <a:cubicBezTo>
                    <a:pt x="64" y="0"/>
                    <a:pt x="0" y="32"/>
                    <a:pt x="0" y="127"/>
                  </a:cubicBezTo>
                  <a:lnTo>
                    <a:pt x="0" y="3357"/>
                  </a:lnTo>
                  <a:cubicBezTo>
                    <a:pt x="0" y="3420"/>
                    <a:pt x="64" y="3484"/>
                    <a:pt x="159" y="3484"/>
                  </a:cubicBezTo>
                  <a:lnTo>
                    <a:pt x="5447" y="3484"/>
                  </a:lnTo>
                  <a:cubicBezTo>
                    <a:pt x="5542" y="3484"/>
                    <a:pt x="5606" y="3420"/>
                    <a:pt x="5606" y="3357"/>
                  </a:cubicBezTo>
                  <a:lnTo>
                    <a:pt x="5606" y="127"/>
                  </a:lnTo>
                  <a:cubicBezTo>
                    <a:pt x="5606" y="32"/>
                    <a:pt x="5542" y="0"/>
                    <a:pt x="544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7840084" y="3477693"/>
              <a:ext cx="661694" cy="397818"/>
            </a:xfrm>
            <a:custGeom>
              <a:avLst/>
              <a:gdLst/>
              <a:ahLst/>
              <a:cxnLst/>
              <a:rect l="l" t="t" r="r" b="b"/>
              <a:pathLst>
                <a:path w="20808" h="12510" extrusionOk="0">
                  <a:moveTo>
                    <a:pt x="888" y="1"/>
                  </a:moveTo>
                  <a:cubicBezTo>
                    <a:pt x="412" y="1"/>
                    <a:pt x="1" y="381"/>
                    <a:pt x="1" y="856"/>
                  </a:cubicBezTo>
                  <a:lnTo>
                    <a:pt x="1" y="11655"/>
                  </a:lnTo>
                  <a:cubicBezTo>
                    <a:pt x="1" y="12130"/>
                    <a:pt x="412" y="12510"/>
                    <a:pt x="888" y="12510"/>
                  </a:cubicBezTo>
                  <a:lnTo>
                    <a:pt x="19921" y="12510"/>
                  </a:lnTo>
                  <a:cubicBezTo>
                    <a:pt x="20427" y="12510"/>
                    <a:pt x="20807" y="12130"/>
                    <a:pt x="20807" y="11655"/>
                  </a:cubicBezTo>
                  <a:lnTo>
                    <a:pt x="20807" y="856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8008274" y="3946998"/>
              <a:ext cx="325314" cy="29224"/>
            </a:xfrm>
            <a:custGeom>
              <a:avLst/>
              <a:gdLst/>
              <a:ahLst/>
              <a:cxnLst/>
              <a:rect l="l" t="t" r="r" b="b"/>
              <a:pathLst>
                <a:path w="10230" h="919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92"/>
                  </a:lnTo>
                  <a:cubicBezTo>
                    <a:pt x="1" y="887"/>
                    <a:pt x="64" y="919"/>
                    <a:pt x="127" y="919"/>
                  </a:cubicBezTo>
                  <a:lnTo>
                    <a:pt x="10071" y="919"/>
                  </a:lnTo>
                  <a:cubicBezTo>
                    <a:pt x="10166" y="919"/>
                    <a:pt x="10230" y="855"/>
                    <a:pt x="10230" y="792"/>
                  </a:cubicBezTo>
                  <a:lnTo>
                    <a:pt x="10230" y="127"/>
                  </a:lnTo>
                  <a:cubicBezTo>
                    <a:pt x="10230" y="64"/>
                    <a:pt x="10166" y="0"/>
                    <a:pt x="100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20047" y="507"/>
                  </a:moveTo>
                  <a:cubicBezTo>
                    <a:pt x="20332" y="507"/>
                    <a:pt x="20553" y="728"/>
                    <a:pt x="20553" y="982"/>
                  </a:cubicBezTo>
                  <a:lnTo>
                    <a:pt x="20553" y="11781"/>
                  </a:lnTo>
                  <a:cubicBezTo>
                    <a:pt x="20553" y="12034"/>
                    <a:pt x="20332" y="12256"/>
                    <a:pt x="20047" y="12256"/>
                  </a:cubicBezTo>
                  <a:lnTo>
                    <a:pt x="1014" y="12256"/>
                  </a:lnTo>
                  <a:cubicBezTo>
                    <a:pt x="728" y="12256"/>
                    <a:pt x="507" y="12034"/>
                    <a:pt x="507" y="11781"/>
                  </a:cubicBezTo>
                  <a:lnTo>
                    <a:pt x="507" y="982"/>
                  </a:lnTo>
                  <a:cubicBezTo>
                    <a:pt x="507" y="728"/>
                    <a:pt x="760" y="507"/>
                    <a:pt x="1014" y="507"/>
                  </a:cubicBezTo>
                  <a:close/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7836077" y="3803993"/>
              <a:ext cx="669740" cy="75557"/>
            </a:xfrm>
            <a:custGeom>
              <a:avLst/>
              <a:gdLst/>
              <a:ahLst/>
              <a:cxnLst/>
              <a:rect l="l" t="t" r="r" b="b"/>
              <a:pathLst>
                <a:path w="21061" h="2376" extrusionOk="0">
                  <a:moveTo>
                    <a:pt x="0" y="0"/>
                  </a:moveTo>
                  <a:lnTo>
                    <a:pt x="0" y="1394"/>
                  </a:lnTo>
                  <a:cubicBezTo>
                    <a:pt x="0" y="1932"/>
                    <a:pt x="443" y="2376"/>
                    <a:pt x="1014" y="2376"/>
                  </a:cubicBezTo>
                  <a:lnTo>
                    <a:pt x="20047" y="2376"/>
                  </a:lnTo>
                  <a:cubicBezTo>
                    <a:pt x="20617" y="2376"/>
                    <a:pt x="21060" y="1932"/>
                    <a:pt x="21060" y="1394"/>
                  </a:cubicBezTo>
                  <a:lnTo>
                    <a:pt x="2106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8152296" y="3824122"/>
              <a:ext cx="38287" cy="38319"/>
            </a:xfrm>
            <a:custGeom>
              <a:avLst/>
              <a:gdLst/>
              <a:ahLst/>
              <a:cxnLst/>
              <a:rect l="l" t="t" r="r" b="b"/>
              <a:pathLst>
                <a:path w="1204" h="1205" extrusionOk="0">
                  <a:moveTo>
                    <a:pt x="602" y="1"/>
                  </a:moveTo>
                  <a:cubicBezTo>
                    <a:pt x="254" y="1"/>
                    <a:pt x="0" y="254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204" y="919"/>
                    <a:pt x="1204" y="602"/>
                  </a:cubicBezTo>
                  <a:cubicBezTo>
                    <a:pt x="1204" y="254"/>
                    <a:pt x="919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1" name="Google Shape;3881;p37"/>
          <p:cNvSpPr/>
          <p:nvPr/>
        </p:nvSpPr>
        <p:spPr>
          <a:xfrm>
            <a:off x="455710" y="1298458"/>
            <a:ext cx="985959" cy="895265"/>
          </a:xfrm>
          <a:custGeom>
            <a:avLst/>
            <a:gdLst/>
            <a:ahLst/>
            <a:cxnLst/>
            <a:rect l="l" t="t" r="r" b="b"/>
            <a:pathLst>
              <a:path w="31005" h="28153" extrusionOk="0">
                <a:moveTo>
                  <a:pt x="15523" y="1"/>
                </a:moveTo>
                <a:cubicBezTo>
                  <a:pt x="9153" y="1"/>
                  <a:pt x="3380" y="4337"/>
                  <a:pt x="1838" y="10777"/>
                </a:cubicBezTo>
                <a:cubicBezTo>
                  <a:pt x="1" y="18346"/>
                  <a:pt x="4656" y="25946"/>
                  <a:pt x="12225" y="27752"/>
                </a:cubicBezTo>
                <a:cubicBezTo>
                  <a:pt x="13341" y="28022"/>
                  <a:pt x="14458" y="28152"/>
                  <a:pt x="15557" y="28152"/>
                </a:cubicBezTo>
                <a:cubicBezTo>
                  <a:pt x="21909" y="28152"/>
                  <a:pt x="27661" y="23817"/>
                  <a:pt x="29200" y="17364"/>
                </a:cubicBezTo>
                <a:cubicBezTo>
                  <a:pt x="31005" y="9795"/>
                  <a:pt x="26381" y="2195"/>
                  <a:pt x="18812" y="390"/>
                </a:cubicBezTo>
                <a:cubicBezTo>
                  <a:pt x="17710" y="127"/>
                  <a:pt x="16608" y="1"/>
                  <a:pt x="1552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00" name="Google Shape;3900;p37"/>
          <p:cNvSpPr/>
          <p:nvPr/>
        </p:nvSpPr>
        <p:spPr>
          <a:xfrm>
            <a:off x="783505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1" y="1"/>
                </a:moveTo>
                <a:cubicBezTo>
                  <a:pt x="4037" y="1"/>
                  <a:pt x="2870" y="437"/>
                  <a:pt x="1964" y="1312"/>
                </a:cubicBezTo>
                <a:cubicBezTo>
                  <a:pt x="64" y="3086"/>
                  <a:pt x="1" y="6063"/>
                  <a:pt x="1806" y="7931"/>
                </a:cubicBezTo>
                <a:cubicBezTo>
                  <a:pt x="2719" y="8910"/>
                  <a:pt x="3951" y="9401"/>
                  <a:pt x="5187" y="9401"/>
                </a:cubicBezTo>
                <a:cubicBezTo>
                  <a:pt x="6351" y="9401"/>
                  <a:pt x="7518" y="8965"/>
                  <a:pt x="8425" y="8090"/>
                </a:cubicBezTo>
                <a:cubicBezTo>
                  <a:pt x="10325" y="6316"/>
                  <a:pt x="10388" y="3339"/>
                  <a:pt x="8583" y="1471"/>
                </a:cubicBezTo>
                <a:cubicBezTo>
                  <a:pt x="7670" y="492"/>
                  <a:pt x="6437" y="1"/>
                  <a:pt x="520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1" name="Google Shape;3901;p37"/>
          <p:cNvSpPr/>
          <p:nvPr/>
        </p:nvSpPr>
        <p:spPr>
          <a:xfrm>
            <a:off x="1631452" y="3164825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2" name="Google Shape;3902;p37"/>
          <p:cNvSpPr/>
          <p:nvPr/>
        </p:nvSpPr>
        <p:spPr>
          <a:xfrm>
            <a:off x="5260977" y="3165207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3" name="Google Shape;3903;p37"/>
          <p:cNvSpPr/>
          <p:nvPr/>
        </p:nvSpPr>
        <p:spPr>
          <a:xfrm>
            <a:off x="3424050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4" name="Google Shape;3904;p37"/>
          <p:cNvSpPr/>
          <p:nvPr/>
        </p:nvSpPr>
        <p:spPr>
          <a:xfrm>
            <a:off x="7120037" y="1050984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5" name="Google Shape;3905;p37"/>
          <p:cNvSpPr/>
          <p:nvPr/>
        </p:nvSpPr>
        <p:spPr>
          <a:xfrm>
            <a:off x="8014316" y="3165207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71" y="1"/>
                </a:moveTo>
                <a:cubicBezTo>
                  <a:pt x="4004" y="1"/>
                  <a:pt x="2838" y="429"/>
                  <a:pt x="1932" y="1288"/>
                </a:cubicBezTo>
                <a:cubicBezTo>
                  <a:pt x="64" y="3094"/>
                  <a:pt x="1" y="6070"/>
                  <a:pt x="1774" y="7939"/>
                </a:cubicBezTo>
                <a:cubicBezTo>
                  <a:pt x="2708" y="8905"/>
                  <a:pt x="3955" y="9397"/>
                  <a:pt x="5200" y="9397"/>
                </a:cubicBezTo>
                <a:cubicBezTo>
                  <a:pt x="6362" y="9397"/>
                  <a:pt x="7522" y="8969"/>
                  <a:pt x="8425" y="8097"/>
                </a:cubicBezTo>
                <a:cubicBezTo>
                  <a:pt x="10293" y="6324"/>
                  <a:pt x="10356" y="3347"/>
                  <a:pt x="8583" y="1447"/>
                </a:cubicBezTo>
                <a:cubicBezTo>
                  <a:pt x="7653" y="484"/>
                  <a:pt x="6412" y="1"/>
                  <a:pt x="517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7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6" name="Google Shape;3906;p37"/>
          <p:cNvSpPr/>
          <p:nvPr/>
        </p:nvSpPr>
        <p:spPr>
          <a:xfrm>
            <a:off x="898303" y="2860167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1" y="1"/>
                </a:moveTo>
                <a:lnTo>
                  <a:pt x="1" y="11845"/>
                </a:lnTo>
                <a:lnTo>
                  <a:pt x="191" y="11845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7" name="Google Shape;3907;p37"/>
          <p:cNvSpPr/>
          <p:nvPr/>
        </p:nvSpPr>
        <p:spPr>
          <a:xfrm>
            <a:off x="876658" y="3211765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9" y="0"/>
                </a:moveTo>
                <a:lnTo>
                  <a:pt x="0" y="127"/>
                </a:lnTo>
                <a:lnTo>
                  <a:pt x="792" y="1014"/>
                </a:lnTo>
                <a:lnTo>
                  <a:pt x="1615" y="127"/>
                </a:lnTo>
                <a:lnTo>
                  <a:pt x="1457" y="0"/>
                </a:lnTo>
                <a:lnTo>
                  <a:pt x="792" y="729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8" name="Google Shape;3908;p37"/>
          <p:cNvSpPr/>
          <p:nvPr/>
        </p:nvSpPr>
        <p:spPr>
          <a:xfrm>
            <a:off x="268889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9" name="Google Shape;3909;p37"/>
          <p:cNvSpPr/>
          <p:nvPr/>
        </p:nvSpPr>
        <p:spPr>
          <a:xfrm>
            <a:off x="2665747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823" y="1"/>
                </a:moveTo>
                <a:lnTo>
                  <a:pt x="0" y="887"/>
                </a:lnTo>
                <a:lnTo>
                  <a:pt x="158" y="1014"/>
                </a:lnTo>
                <a:lnTo>
                  <a:pt x="823" y="317"/>
                </a:lnTo>
                <a:lnTo>
                  <a:pt x="1489" y="1014"/>
                </a:lnTo>
                <a:lnTo>
                  <a:pt x="1615" y="887"/>
                </a:lnTo>
                <a:lnTo>
                  <a:pt x="82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0" name="Google Shape;3910;p37"/>
          <p:cNvSpPr/>
          <p:nvPr/>
        </p:nvSpPr>
        <p:spPr>
          <a:xfrm>
            <a:off x="4484516" y="2809365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0" y="1"/>
                </a:moveTo>
                <a:lnTo>
                  <a:pt x="0" y="11845"/>
                </a:lnTo>
                <a:lnTo>
                  <a:pt x="190" y="11845"/>
                </a:lnTo>
                <a:lnTo>
                  <a:pt x="19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1" name="Google Shape;3911;p37"/>
          <p:cNvSpPr/>
          <p:nvPr/>
        </p:nvSpPr>
        <p:spPr>
          <a:xfrm>
            <a:off x="4461366" y="3160850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8" y="0"/>
                </a:moveTo>
                <a:lnTo>
                  <a:pt x="0" y="127"/>
                </a:lnTo>
                <a:lnTo>
                  <a:pt x="823" y="1014"/>
                </a:lnTo>
                <a:lnTo>
                  <a:pt x="1615" y="127"/>
                </a:lnTo>
                <a:lnTo>
                  <a:pt x="1488" y="0"/>
                </a:lnTo>
                <a:lnTo>
                  <a:pt x="823" y="729"/>
                </a:lnTo>
                <a:lnTo>
                  <a:pt x="158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37"/>
          <p:cNvSpPr/>
          <p:nvPr/>
        </p:nvSpPr>
        <p:spPr>
          <a:xfrm>
            <a:off x="8175447" y="2702612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3" name="Google Shape;3913;p37"/>
          <p:cNvSpPr/>
          <p:nvPr/>
        </p:nvSpPr>
        <p:spPr>
          <a:xfrm>
            <a:off x="8153282" y="3054097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4" name="Google Shape;3914;p37"/>
          <p:cNvSpPr/>
          <p:nvPr/>
        </p:nvSpPr>
        <p:spPr>
          <a:xfrm>
            <a:off x="633953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1" y="0"/>
                </a:moveTo>
                <a:lnTo>
                  <a:pt x="1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5" name="Google Shape;3915;p37"/>
          <p:cNvSpPr/>
          <p:nvPr/>
        </p:nvSpPr>
        <p:spPr>
          <a:xfrm>
            <a:off x="6317405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6" name="Google Shape;3916;p37"/>
          <p:cNvSpPr txBox="1"/>
          <p:nvPr/>
        </p:nvSpPr>
        <p:spPr>
          <a:xfrm>
            <a:off x="710250" y="253646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Vue d’ensemble</a:t>
            </a:r>
            <a:endParaRPr sz="32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917" name="Google Shape;3917;p37"/>
          <p:cNvSpPr txBox="1"/>
          <p:nvPr/>
        </p:nvSpPr>
        <p:spPr>
          <a:xfrm>
            <a:off x="295603" y="2235638"/>
            <a:ext cx="12054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Écriture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par le développeur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8" name="Google Shape;3918;p37"/>
          <p:cNvSpPr txBox="1"/>
          <p:nvPr/>
        </p:nvSpPr>
        <p:spPr>
          <a:xfrm>
            <a:off x="280530" y="325428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Push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vers GitHub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9" name="Google Shape;3919;p37"/>
          <p:cNvSpPr txBox="1"/>
          <p:nvPr/>
        </p:nvSpPr>
        <p:spPr>
          <a:xfrm>
            <a:off x="2099821" y="3372588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Notification à Jenkins via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Webhook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0" name="Google Shape;3920;p37"/>
          <p:cNvSpPr txBox="1"/>
          <p:nvPr/>
        </p:nvSpPr>
        <p:spPr>
          <a:xfrm>
            <a:off x="6682013" y="220075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Mise à jour de l'application sur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1" name="Google Shape;3921;p37"/>
          <p:cNvSpPr txBox="1"/>
          <p:nvPr/>
        </p:nvSpPr>
        <p:spPr>
          <a:xfrm>
            <a:off x="5261713" y="4417069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Déploiement et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Tagging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par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2" name="Google Shape;3922;p37"/>
          <p:cNvSpPr txBox="1"/>
          <p:nvPr/>
        </p:nvSpPr>
        <p:spPr>
          <a:xfrm>
            <a:off x="7583863" y="4260604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Accessibilité via IP et Port sur le cluster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80B397-AA81-467E-8779-2860954BA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00" y="1383709"/>
            <a:ext cx="567676" cy="6759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5392E-A7C2-40CC-9797-A2A5D69BD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377" y="3368791"/>
            <a:ext cx="1126989" cy="1126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1E3CB7-28DA-465C-831C-2C0232641190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3262341" y="1349586"/>
            <a:ext cx="582886" cy="806588"/>
          </a:xfrm>
          <a:prstGeom prst="rect">
            <a:avLst/>
          </a:prstGeom>
        </p:spPr>
      </p:pic>
      <p:sp>
        <p:nvSpPr>
          <p:cNvPr id="155" name="Google Shape;3921;p37">
            <a:extLst>
              <a:ext uri="{FF2B5EF4-FFF2-40B4-BE49-F238E27FC236}">
                <a16:creationId xmlns:a16="http://schemas.microsoft.com/office/drawing/2014/main" id="{6C2170E3-2C21-4851-8A74-E6F52A1D10B3}"/>
              </a:ext>
            </a:extLst>
          </p:cNvPr>
          <p:cNvSpPr txBox="1"/>
          <p:nvPr/>
        </p:nvSpPr>
        <p:spPr>
          <a:xfrm>
            <a:off x="3725144" y="326123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6" name="Google Shape;3921;p37">
            <a:extLst>
              <a:ext uri="{FF2B5EF4-FFF2-40B4-BE49-F238E27FC236}">
                <a16:creationId xmlns:a16="http://schemas.microsoft.com/office/drawing/2014/main" id="{B6CD24BB-234F-4793-B09D-81C61E9391DD}"/>
              </a:ext>
            </a:extLst>
          </p:cNvPr>
          <p:cNvSpPr txBox="1"/>
          <p:nvPr/>
        </p:nvSpPr>
        <p:spPr>
          <a:xfrm>
            <a:off x="5849061" y="3244522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Kubernetes cluster (playbook)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69104E-488A-40D9-9BE0-9028919917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8485" y="1373824"/>
            <a:ext cx="777399" cy="756142"/>
          </a:xfrm>
          <a:prstGeom prst="rect">
            <a:avLst/>
          </a:prstGeom>
        </p:spPr>
      </p:pic>
      <p:sp>
        <p:nvSpPr>
          <p:cNvPr id="46" name="Google Shape;165;p13">
            <a:extLst>
              <a:ext uri="{FF2B5EF4-FFF2-40B4-BE49-F238E27FC236}">
                <a16:creationId xmlns:a16="http://schemas.microsoft.com/office/drawing/2014/main" id="{D64CDB6A-348A-4ECC-9862-ED934B6CF95B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15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" name="Google Shape;3908;p37">
            <a:extLst>
              <a:ext uri="{FF2B5EF4-FFF2-40B4-BE49-F238E27FC236}">
                <a16:creationId xmlns:a16="http://schemas.microsoft.com/office/drawing/2014/main" id="{BE5E26F0-DE01-464C-AE9E-D3EC3FE9B394}"/>
              </a:ext>
            </a:extLst>
          </p:cNvPr>
          <p:cNvSpPr/>
          <p:nvPr/>
        </p:nvSpPr>
        <p:spPr>
          <a:xfrm>
            <a:off x="5389895" y="2619042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06A1D1-F272-49D2-8685-2D4C39D5FA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5626" y="1329097"/>
            <a:ext cx="794012" cy="794012"/>
          </a:xfrm>
          <a:prstGeom prst="rect">
            <a:avLst/>
          </a:prstGeom>
        </p:spPr>
      </p:pic>
      <p:sp>
        <p:nvSpPr>
          <p:cNvPr id="55" name="Google Shape;3915;p37">
            <a:extLst>
              <a:ext uri="{FF2B5EF4-FFF2-40B4-BE49-F238E27FC236}">
                <a16:creationId xmlns:a16="http://schemas.microsoft.com/office/drawing/2014/main" id="{853542A3-9DD7-42A6-9333-5E6D2B73A3A4}"/>
              </a:ext>
            </a:extLst>
          </p:cNvPr>
          <p:cNvSpPr/>
          <p:nvPr/>
        </p:nvSpPr>
        <p:spPr>
          <a:xfrm>
            <a:off x="5367007" y="2616852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902;p37">
            <a:extLst>
              <a:ext uri="{FF2B5EF4-FFF2-40B4-BE49-F238E27FC236}">
                <a16:creationId xmlns:a16="http://schemas.microsoft.com/office/drawing/2014/main" id="{B39F66B3-BCD4-4A56-BA42-B4F55281BED7}"/>
              </a:ext>
            </a:extLst>
          </p:cNvPr>
          <p:cNvSpPr/>
          <p:nvPr/>
        </p:nvSpPr>
        <p:spPr>
          <a:xfrm>
            <a:off x="5272059" y="1126478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" name="Google Shape;3921;p37">
            <a:extLst>
              <a:ext uri="{FF2B5EF4-FFF2-40B4-BE49-F238E27FC236}">
                <a16:creationId xmlns:a16="http://schemas.microsoft.com/office/drawing/2014/main" id="{2DA0F7BD-8EC5-489E-AEBB-965527560DC6}"/>
              </a:ext>
            </a:extLst>
          </p:cNvPr>
          <p:cNvSpPr txBox="1"/>
          <p:nvPr/>
        </p:nvSpPr>
        <p:spPr>
          <a:xfrm>
            <a:off x="4538491" y="1941063"/>
            <a:ext cx="1805167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Push les versions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des images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dockerHub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492E97-2525-48D4-A801-A092553C87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9927" y="4495780"/>
            <a:ext cx="566700" cy="566700"/>
          </a:xfrm>
          <a:prstGeom prst="rect">
            <a:avLst/>
          </a:prstGeom>
        </p:spPr>
      </p:pic>
      <p:sp>
        <p:nvSpPr>
          <p:cNvPr id="60" name="Google Shape;3913;p37">
            <a:extLst>
              <a:ext uri="{FF2B5EF4-FFF2-40B4-BE49-F238E27FC236}">
                <a16:creationId xmlns:a16="http://schemas.microsoft.com/office/drawing/2014/main" id="{8062AF66-0F27-4DCD-A198-F10E5AC65675}"/>
              </a:ext>
            </a:extLst>
          </p:cNvPr>
          <p:cNvSpPr/>
          <p:nvPr/>
        </p:nvSpPr>
        <p:spPr>
          <a:xfrm rot="1500802">
            <a:off x="5107476" y="4442564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912;p37">
            <a:extLst>
              <a:ext uri="{FF2B5EF4-FFF2-40B4-BE49-F238E27FC236}">
                <a16:creationId xmlns:a16="http://schemas.microsoft.com/office/drawing/2014/main" id="{6A237167-70E8-4460-B3D1-267EA36B736C}"/>
              </a:ext>
            </a:extLst>
          </p:cNvPr>
          <p:cNvSpPr/>
          <p:nvPr/>
        </p:nvSpPr>
        <p:spPr>
          <a:xfrm rot="12134825">
            <a:off x="5195093" y="4108293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9DF789-78B5-4DD5-A0CF-945FC8E645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7642" y="3574435"/>
            <a:ext cx="762066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38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902;p37">
            <a:extLst>
              <a:ext uri="{FF2B5EF4-FFF2-40B4-BE49-F238E27FC236}">
                <a16:creationId xmlns:a16="http://schemas.microsoft.com/office/drawing/2014/main" id="{6B58BBDB-097D-4A29-8C0D-358462754418}"/>
              </a:ext>
            </a:extLst>
          </p:cNvPr>
          <p:cNvSpPr/>
          <p:nvPr/>
        </p:nvSpPr>
        <p:spPr>
          <a:xfrm>
            <a:off x="716684" y="200338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" name="Google Shape;3921;p37">
            <a:extLst>
              <a:ext uri="{FF2B5EF4-FFF2-40B4-BE49-F238E27FC236}">
                <a16:creationId xmlns:a16="http://schemas.microsoft.com/office/drawing/2014/main" id="{68766502-6085-4C57-904E-FF3E276928EB}"/>
              </a:ext>
            </a:extLst>
          </p:cNvPr>
          <p:cNvSpPr txBox="1"/>
          <p:nvPr/>
        </p:nvSpPr>
        <p:spPr>
          <a:xfrm>
            <a:off x="318550" y="1397474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Déploiement et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Tagging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par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" name="Google Shape;3921;p37">
            <a:extLst>
              <a:ext uri="{FF2B5EF4-FFF2-40B4-BE49-F238E27FC236}">
                <a16:creationId xmlns:a16="http://schemas.microsoft.com/office/drawing/2014/main" id="{8AF0679A-EA34-4EA3-B02D-35647BB8F497}"/>
              </a:ext>
            </a:extLst>
          </p:cNvPr>
          <p:cNvSpPr txBox="1"/>
          <p:nvPr/>
        </p:nvSpPr>
        <p:spPr>
          <a:xfrm>
            <a:off x="-42750" y="3816051"/>
            <a:ext cx="1805167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Push les versions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des images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dockerHub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334800-79A6-448B-A1A9-2A95E516B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72" y="3176377"/>
            <a:ext cx="794012" cy="794012"/>
          </a:xfrm>
          <a:prstGeom prst="rect">
            <a:avLst/>
          </a:prstGeom>
        </p:spPr>
      </p:pic>
      <p:sp>
        <p:nvSpPr>
          <p:cNvPr id="6" name="Google Shape;3902;p37">
            <a:extLst>
              <a:ext uri="{FF2B5EF4-FFF2-40B4-BE49-F238E27FC236}">
                <a16:creationId xmlns:a16="http://schemas.microsoft.com/office/drawing/2014/main" id="{B514B74F-B81F-40F9-B012-15C41B46C64E}"/>
              </a:ext>
            </a:extLst>
          </p:cNvPr>
          <p:cNvSpPr/>
          <p:nvPr/>
        </p:nvSpPr>
        <p:spPr>
          <a:xfrm>
            <a:off x="692205" y="2973758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964AD6-7893-4CAC-BC87-3951D6A2E1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424" y="2135149"/>
            <a:ext cx="566700" cy="566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A855E9-88BE-4974-92E7-52B9152A04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736" y="609566"/>
            <a:ext cx="762066" cy="762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DCCA06-71F1-4EA4-9009-128D8B9529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970" t="47084"/>
          <a:stretch/>
        </p:blipFill>
        <p:spPr>
          <a:xfrm>
            <a:off x="2147559" y="0"/>
            <a:ext cx="6677891" cy="22522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24AC9AB-6B8A-45C4-AFD2-239C952FA93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07" r="2728" b="28187"/>
          <a:stretch/>
        </p:blipFill>
        <p:spPr>
          <a:xfrm>
            <a:off x="2147559" y="2430259"/>
            <a:ext cx="6684083" cy="228624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4E1442-7231-4C24-A7B7-A223580B71C1}"/>
              </a:ext>
            </a:extLst>
          </p:cNvPr>
          <p:cNvSpPr/>
          <p:nvPr/>
        </p:nvSpPr>
        <p:spPr>
          <a:xfrm>
            <a:off x="1762417" y="3662923"/>
            <a:ext cx="7289219" cy="10535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B1AE2F-836F-4F0D-99A6-3F23CB0E7B20}"/>
              </a:ext>
            </a:extLst>
          </p:cNvPr>
          <p:cNvSpPr/>
          <p:nvPr/>
        </p:nvSpPr>
        <p:spPr>
          <a:xfrm>
            <a:off x="6735519" y="508015"/>
            <a:ext cx="2089931" cy="7579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Google Shape;165;p13">
            <a:extLst>
              <a:ext uri="{FF2B5EF4-FFF2-40B4-BE49-F238E27FC236}">
                <a16:creationId xmlns:a16="http://schemas.microsoft.com/office/drawing/2014/main" id="{81E02338-C8E1-44C7-8466-3944BC30F04A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16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62953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" name="Google Shape;3781;p37"/>
          <p:cNvSpPr/>
          <p:nvPr/>
        </p:nvSpPr>
        <p:spPr>
          <a:xfrm>
            <a:off x="668700" y="1383709"/>
            <a:ext cx="7747466" cy="3005779"/>
          </a:xfrm>
          <a:custGeom>
            <a:avLst/>
            <a:gdLst/>
            <a:ahLst/>
            <a:cxnLst/>
            <a:rect l="l" t="t" r="r" b="b"/>
            <a:pathLst>
              <a:path w="243631" h="100201" extrusionOk="0">
                <a:moveTo>
                  <a:pt x="91619" y="0"/>
                </a:moveTo>
                <a:cubicBezTo>
                  <a:pt x="71731" y="0"/>
                  <a:pt x="55580" y="16183"/>
                  <a:pt x="55580" y="36039"/>
                </a:cubicBezTo>
                <a:lnTo>
                  <a:pt x="55580" y="64478"/>
                </a:lnTo>
                <a:cubicBezTo>
                  <a:pt x="55580" y="75531"/>
                  <a:pt x="46586" y="84556"/>
                  <a:pt x="35501" y="84556"/>
                </a:cubicBezTo>
                <a:cubicBezTo>
                  <a:pt x="24449" y="84556"/>
                  <a:pt x="15423" y="75531"/>
                  <a:pt x="15423" y="64478"/>
                </a:cubicBezTo>
                <a:lnTo>
                  <a:pt x="15423" y="8456"/>
                </a:lnTo>
                <a:lnTo>
                  <a:pt x="0" y="8456"/>
                </a:lnTo>
                <a:lnTo>
                  <a:pt x="0" y="64478"/>
                </a:lnTo>
                <a:cubicBezTo>
                  <a:pt x="0" y="84049"/>
                  <a:pt x="15930" y="99979"/>
                  <a:pt x="35501" y="99979"/>
                </a:cubicBezTo>
                <a:cubicBezTo>
                  <a:pt x="55073" y="99979"/>
                  <a:pt x="71002" y="84049"/>
                  <a:pt x="71002" y="64478"/>
                </a:cubicBezTo>
                <a:lnTo>
                  <a:pt x="71002" y="36039"/>
                </a:lnTo>
                <a:cubicBezTo>
                  <a:pt x="71002" y="24702"/>
                  <a:pt x="80250" y="15455"/>
                  <a:pt x="91619" y="15455"/>
                </a:cubicBezTo>
                <a:cubicBezTo>
                  <a:pt x="102988" y="15455"/>
                  <a:pt x="112236" y="24702"/>
                  <a:pt x="112236" y="36039"/>
                </a:cubicBezTo>
                <a:lnTo>
                  <a:pt x="112236" y="63338"/>
                </a:lnTo>
                <a:cubicBezTo>
                  <a:pt x="112236" y="83669"/>
                  <a:pt x="128767" y="100201"/>
                  <a:pt x="149067" y="100201"/>
                </a:cubicBezTo>
                <a:cubicBezTo>
                  <a:pt x="169398" y="100201"/>
                  <a:pt x="185929" y="83669"/>
                  <a:pt x="185929" y="63338"/>
                </a:cubicBezTo>
                <a:lnTo>
                  <a:pt x="185929" y="36578"/>
                </a:lnTo>
                <a:cubicBezTo>
                  <a:pt x="185929" y="24924"/>
                  <a:pt x="195398" y="15455"/>
                  <a:pt x="207053" y="15455"/>
                </a:cubicBezTo>
                <a:cubicBezTo>
                  <a:pt x="218707" y="15455"/>
                  <a:pt x="228208" y="24924"/>
                  <a:pt x="228208" y="36578"/>
                </a:cubicBezTo>
                <a:lnTo>
                  <a:pt x="228208" y="80756"/>
                </a:lnTo>
                <a:lnTo>
                  <a:pt x="243630" y="80756"/>
                </a:lnTo>
                <a:lnTo>
                  <a:pt x="243630" y="36578"/>
                </a:lnTo>
                <a:cubicBezTo>
                  <a:pt x="243630" y="16405"/>
                  <a:pt x="227226" y="0"/>
                  <a:pt x="207053" y="0"/>
                </a:cubicBezTo>
                <a:cubicBezTo>
                  <a:pt x="186880" y="0"/>
                  <a:pt x="170475" y="16405"/>
                  <a:pt x="170475" y="36578"/>
                </a:cubicBezTo>
                <a:lnTo>
                  <a:pt x="170475" y="63338"/>
                </a:lnTo>
                <a:cubicBezTo>
                  <a:pt x="170475" y="75150"/>
                  <a:pt x="160879" y="84746"/>
                  <a:pt x="149067" y="84746"/>
                </a:cubicBezTo>
                <a:cubicBezTo>
                  <a:pt x="137254" y="84746"/>
                  <a:pt x="127658" y="75150"/>
                  <a:pt x="127658" y="63338"/>
                </a:cubicBezTo>
                <a:lnTo>
                  <a:pt x="127658" y="36039"/>
                </a:lnTo>
                <a:cubicBezTo>
                  <a:pt x="127658" y="16183"/>
                  <a:pt x="111507" y="0"/>
                  <a:pt x="91619" y="0"/>
                </a:cubicBezTo>
                <a:close/>
              </a:path>
            </a:pathLst>
          </a:custGeom>
          <a:noFill/>
          <a:ln w="19050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0" name="Google Shape;3860;p37"/>
          <p:cNvGrpSpPr/>
          <p:nvPr/>
        </p:nvGrpSpPr>
        <p:grpSpPr>
          <a:xfrm>
            <a:off x="7665884" y="3393541"/>
            <a:ext cx="1015151" cy="895297"/>
            <a:chOff x="7665884" y="3253630"/>
            <a:chExt cx="1015151" cy="895297"/>
          </a:xfrm>
        </p:grpSpPr>
        <p:sp>
          <p:nvSpPr>
            <p:cNvPr id="3861" name="Google Shape;3861;p37"/>
            <p:cNvSpPr/>
            <p:nvPr/>
          </p:nvSpPr>
          <p:spPr>
            <a:xfrm>
              <a:off x="7665884" y="3253630"/>
              <a:ext cx="1015151" cy="895297"/>
            </a:xfrm>
            <a:custGeom>
              <a:avLst/>
              <a:gdLst/>
              <a:ahLst/>
              <a:cxnLst/>
              <a:rect l="l" t="t" r="r" b="b"/>
              <a:pathLst>
                <a:path w="31923" h="28154" extrusionOk="0">
                  <a:moveTo>
                    <a:pt x="15961" y="0"/>
                  </a:moveTo>
                  <a:cubicBezTo>
                    <a:pt x="14208" y="0"/>
                    <a:pt x="12427" y="331"/>
                    <a:pt x="10704" y="1030"/>
                  </a:cubicBezTo>
                  <a:cubicBezTo>
                    <a:pt x="3484" y="3911"/>
                    <a:pt x="0" y="12114"/>
                    <a:pt x="2882" y="19334"/>
                  </a:cubicBezTo>
                  <a:cubicBezTo>
                    <a:pt x="5097" y="24824"/>
                    <a:pt x="10370" y="28154"/>
                    <a:pt x="15930" y="28154"/>
                  </a:cubicBezTo>
                  <a:cubicBezTo>
                    <a:pt x="17683" y="28154"/>
                    <a:pt x="19464" y="27823"/>
                    <a:pt x="21187" y="27125"/>
                  </a:cubicBezTo>
                  <a:cubicBezTo>
                    <a:pt x="28407" y="24243"/>
                    <a:pt x="31922" y="16041"/>
                    <a:pt x="29009" y="8820"/>
                  </a:cubicBezTo>
                  <a:cubicBezTo>
                    <a:pt x="26794" y="3330"/>
                    <a:pt x="21521" y="0"/>
                    <a:pt x="159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8013299" y="3951036"/>
              <a:ext cx="315265" cy="21179"/>
            </a:xfrm>
            <a:custGeom>
              <a:avLst/>
              <a:gdLst/>
              <a:ahLst/>
              <a:cxnLst/>
              <a:rect l="l" t="t" r="r" b="b"/>
              <a:pathLst>
                <a:path w="9914" h="666" extrusionOk="0">
                  <a:moveTo>
                    <a:pt x="1" y="0"/>
                  </a:moveTo>
                  <a:lnTo>
                    <a:pt x="1" y="665"/>
                  </a:lnTo>
                  <a:lnTo>
                    <a:pt x="9913" y="665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8086820" y="3848290"/>
              <a:ext cx="168222" cy="102778"/>
            </a:xfrm>
            <a:custGeom>
              <a:avLst/>
              <a:gdLst/>
              <a:ahLst/>
              <a:cxnLst/>
              <a:rect l="l" t="t" r="r" b="b"/>
              <a:pathLst>
                <a:path w="5290" h="3232" extrusionOk="0">
                  <a:moveTo>
                    <a:pt x="1" y="1"/>
                  </a:moveTo>
                  <a:lnTo>
                    <a:pt x="1" y="3231"/>
                  </a:lnTo>
                  <a:lnTo>
                    <a:pt x="5289" y="3231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8081796" y="3844284"/>
              <a:ext cx="178271" cy="110791"/>
            </a:xfrm>
            <a:custGeom>
              <a:avLst/>
              <a:gdLst/>
              <a:ahLst/>
              <a:cxnLst/>
              <a:rect l="l" t="t" r="r" b="b"/>
              <a:pathLst>
                <a:path w="5606" h="3484" extrusionOk="0">
                  <a:moveTo>
                    <a:pt x="159" y="0"/>
                  </a:moveTo>
                  <a:cubicBezTo>
                    <a:pt x="64" y="0"/>
                    <a:pt x="0" y="32"/>
                    <a:pt x="0" y="127"/>
                  </a:cubicBezTo>
                  <a:lnTo>
                    <a:pt x="0" y="3357"/>
                  </a:lnTo>
                  <a:cubicBezTo>
                    <a:pt x="0" y="3420"/>
                    <a:pt x="64" y="3484"/>
                    <a:pt x="159" y="3484"/>
                  </a:cubicBezTo>
                  <a:lnTo>
                    <a:pt x="5447" y="3484"/>
                  </a:lnTo>
                  <a:cubicBezTo>
                    <a:pt x="5542" y="3484"/>
                    <a:pt x="5606" y="3420"/>
                    <a:pt x="5606" y="3357"/>
                  </a:cubicBezTo>
                  <a:lnTo>
                    <a:pt x="5606" y="127"/>
                  </a:lnTo>
                  <a:cubicBezTo>
                    <a:pt x="5606" y="32"/>
                    <a:pt x="5542" y="0"/>
                    <a:pt x="544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7840084" y="3477693"/>
              <a:ext cx="661694" cy="397818"/>
            </a:xfrm>
            <a:custGeom>
              <a:avLst/>
              <a:gdLst/>
              <a:ahLst/>
              <a:cxnLst/>
              <a:rect l="l" t="t" r="r" b="b"/>
              <a:pathLst>
                <a:path w="20808" h="12510" extrusionOk="0">
                  <a:moveTo>
                    <a:pt x="888" y="1"/>
                  </a:moveTo>
                  <a:cubicBezTo>
                    <a:pt x="412" y="1"/>
                    <a:pt x="1" y="381"/>
                    <a:pt x="1" y="856"/>
                  </a:cubicBezTo>
                  <a:lnTo>
                    <a:pt x="1" y="11655"/>
                  </a:lnTo>
                  <a:cubicBezTo>
                    <a:pt x="1" y="12130"/>
                    <a:pt x="412" y="12510"/>
                    <a:pt x="888" y="12510"/>
                  </a:cubicBezTo>
                  <a:lnTo>
                    <a:pt x="19921" y="12510"/>
                  </a:lnTo>
                  <a:cubicBezTo>
                    <a:pt x="20427" y="12510"/>
                    <a:pt x="20807" y="12130"/>
                    <a:pt x="20807" y="11655"/>
                  </a:cubicBezTo>
                  <a:lnTo>
                    <a:pt x="20807" y="856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8008274" y="3946998"/>
              <a:ext cx="325314" cy="29224"/>
            </a:xfrm>
            <a:custGeom>
              <a:avLst/>
              <a:gdLst/>
              <a:ahLst/>
              <a:cxnLst/>
              <a:rect l="l" t="t" r="r" b="b"/>
              <a:pathLst>
                <a:path w="10230" h="919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92"/>
                  </a:lnTo>
                  <a:cubicBezTo>
                    <a:pt x="1" y="887"/>
                    <a:pt x="64" y="919"/>
                    <a:pt x="127" y="919"/>
                  </a:cubicBezTo>
                  <a:lnTo>
                    <a:pt x="10071" y="919"/>
                  </a:lnTo>
                  <a:cubicBezTo>
                    <a:pt x="10166" y="919"/>
                    <a:pt x="10230" y="855"/>
                    <a:pt x="10230" y="792"/>
                  </a:cubicBezTo>
                  <a:lnTo>
                    <a:pt x="10230" y="127"/>
                  </a:lnTo>
                  <a:cubicBezTo>
                    <a:pt x="10230" y="64"/>
                    <a:pt x="10166" y="0"/>
                    <a:pt x="100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20047" y="507"/>
                  </a:moveTo>
                  <a:cubicBezTo>
                    <a:pt x="20332" y="507"/>
                    <a:pt x="20553" y="728"/>
                    <a:pt x="20553" y="982"/>
                  </a:cubicBezTo>
                  <a:lnTo>
                    <a:pt x="20553" y="11781"/>
                  </a:lnTo>
                  <a:cubicBezTo>
                    <a:pt x="20553" y="12034"/>
                    <a:pt x="20332" y="12256"/>
                    <a:pt x="20047" y="12256"/>
                  </a:cubicBezTo>
                  <a:lnTo>
                    <a:pt x="1014" y="12256"/>
                  </a:lnTo>
                  <a:cubicBezTo>
                    <a:pt x="728" y="12256"/>
                    <a:pt x="507" y="12034"/>
                    <a:pt x="507" y="11781"/>
                  </a:cubicBezTo>
                  <a:lnTo>
                    <a:pt x="507" y="982"/>
                  </a:lnTo>
                  <a:cubicBezTo>
                    <a:pt x="507" y="728"/>
                    <a:pt x="760" y="507"/>
                    <a:pt x="1014" y="507"/>
                  </a:cubicBezTo>
                  <a:close/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7836077" y="3803993"/>
              <a:ext cx="669740" cy="75557"/>
            </a:xfrm>
            <a:custGeom>
              <a:avLst/>
              <a:gdLst/>
              <a:ahLst/>
              <a:cxnLst/>
              <a:rect l="l" t="t" r="r" b="b"/>
              <a:pathLst>
                <a:path w="21061" h="2376" extrusionOk="0">
                  <a:moveTo>
                    <a:pt x="0" y="0"/>
                  </a:moveTo>
                  <a:lnTo>
                    <a:pt x="0" y="1394"/>
                  </a:lnTo>
                  <a:cubicBezTo>
                    <a:pt x="0" y="1932"/>
                    <a:pt x="443" y="2376"/>
                    <a:pt x="1014" y="2376"/>
                  </a:cubicBezTo>
                  <a:lnTo>
                    <a:pt x="20047" y="2376"/>
                  </a:lnTo>
                  <a:cubicBezTo>
                    <a:pt x="20617" y="2376"/>
                    <a:pt x="21060" y="1932"/>
                    <a:pt x="21060" y="1394"/>
                  </a:cubicBezTo>
                  <a:lnTo>
                    <a:pt x="2106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8152296" y="3824122"/>
              <a:ext cx="38287" cy="38319"/>
            </a:xfrm>
            <a:custGeom>
              <a:avLst/>
              <a:gdLst/>
              <a:ahLst/>
              <a:cxnLst/>
              <a:rect l="l" t="t" r="r" b="b"/>
              <a:pathLst>
                <a:path w="1204" h="1205" extrusionOk="0">
                  <a:moveTo>
                    <a:pt x="602" y="1"/>
                  </a:moveTo>
                  <a:cubicBezTo>
                    <a:pt x="254" y="1"/>
                    <a:pt x="0" y="254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204" y="919"/>
                    <a:pt x="1204" y="602"/>
                  </a:cubicBezTo>
                  <a:cubicBezTo>
                    <a:pt x="1204" y="254"/>
                    <a:pt x="919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1" name="Google Shape;3881;p37"/>
          <p:cNvSpPr/>
          <p:nvPr/>
        </p:nvSpPr>
        <p:spPr>
          <a:xfrm>
            <a:off x="455710" y="1298458"/>
            <a:ext cx="985959" cy="895265"/>
          </a:xfrm>
          <a:custGeom>
            <a:avLst/>
            <a:gdLst/>
            <a:ahLst/>
            <a:cxnLst/>
            <a:rect l="l" t="t" r="r" b="b"/>
            <a:pathLst>
              <a:path w="31005" h="28153" extrusionOk="0">
                <a:moveTo>
                  <a:pt x="15523" y="1"/>
                </a:moveTo>
                <a:cubicBezTo>
                  <a:pt x="9153" y="1"/>
                  <a:pt x="3380" y="4337"/>
                  <a:pt x="1838" y="10777"/>
                </a:cubicBezTo>
                <a:cubicBezTo>
                  <a:pt x="1" y="18346"/>
                  <a:pt x="4656" y="25946"/>
                  <a:pt x="12225" y="27752"/>
                </a:cubicBezTo>
                <a:cubicBezTo>
                  <a:pt x="13341" y="28022"/>
                  <a:pt x="14458" y="28152"/>
                  <a:pt x="15557" y="28152"/>
                </a:cubicBezTo>
                <a:cubicBezTo>
                  <a:pt x="21909" y="28152"/>
                  <a:pt x="27661" y="23817"/>
                  <a:pt x="29200" y="17364"/>
                </a:cubicBezTo>
                <a:cubicBezTo>
                  <a:pt x="31005" y="9795"/>
                  <a:pt x="26381" y="2195"/>
                  <a:pt x="18812" y="390"/>
                </a:cubicBezTo>
                <a:cubicBezTo>
                  <a:pt x="17710" y="127"/>
                  <a:pt x="16608" y="1"/>
                  <a:pt x="1552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00" name="Google Shape;3900;p37"/>
          <p:cNvSpPr/>
          <p:nvPr/>
        </p:nvSpPr>
        <p:spPr>
          <a:xfrm>
            <a:off x="783505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1" y="1"/>
                </a:moveTo>
                <a:cubicBezTo>
                  <a:pt x="4037" y="1"/>
                  <a:pt x="2870" y="437"/>
                  <a:pt x="1964" y="1312"/>
                </a:cubicBezTo>
                <a:cubicBezTo>
                  <a:pt x="64" y="3086"/>
                  <a:pt x="1" y="6063"/>
                  <a:pt x="1806" y="7931"/>
                </a:cubicBezTo>
                <a:cubicBezTo>
                  <a:pt x="2719" y="8910"/>
                  <a:pt x="3951" y="9401"/>
                  <a:pt x="5187" y="9401"/>
                </a:cubicBezTo>
                <a:cubicBezTo>
                  <a:pt x="6351" y="9401"/>
                  <a:pt x="7518" y="8965"/>
                  <a:pt x="8425" y="8090"/>
                </a:cubicBezTo>
                <a:cubicBezTo>
                  <a:pt x="10325" y="6316"/>
                  <a:pt x="10388" y="3339"/>
                  <a:pt x="8583" y="1471"/>
                </a:cubicBezTo>
                <a:cubicBezTo>
                  <a:pt x="7670" y="492"/>
                  <a:pt x="6437" y="1"/>
                  <a:pt x="520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1" name="Google Shape;3901;p37"/>
          <p:cNvSpPr/>
          <p:nvPr/>
        </p:nvSpPr>
        <p:spPr>
          <a:xfrm>
            <a:off x="1631452" y="3164825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2" name="Google Shape;3902;p37"/>
          <p:cNvSpPr/>
          <p:nvPr/>
        </p:nvSpPr>
        <p:spPr>
          <a:xfrm>
            <a:off x="5260977" y="3165207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3" name="Google Shape;3903;p37"/>
          <p:cNvSpPr/>
          <p:nvPr/>
        </p:nvSpPr>
        <p:spPr>
          <a:xfrm>
            <a:off x="3424050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4" name="Google Shape;3904;p37"/>
          <p:cNvSpPr/>
          <p:nvPr/>
        </p:nvSpPr>
        <p:spPr>
          <a:xfrm>
            <a:off x="7120037" y="1050984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5" name="Google Shape;3905;p37"/>
          <p:cNvSpPr/>
          <p:nvPr/>
        </p:nvSpPr>
        <p:spPr>
          <a:xfrm>
            <a:off x="8014316" y="3165207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71" y="1"/>
                </a:moveTo>
                <a:cubicBezTo>
                  <a:pt x="4004" y="1"/>
                  <a:pt x="2838" y="429"/>
                  <a:pt x="1932" y="1288"/>
                </a:cubicBezTo>
                <a:cubicBezTo>
                  <a:pt x="64" y="3094"/>
                  <a:pt x="1" y="6070"/>
                  <a:pt x="1774" y="7939"/>
                </a:cubicBezTo>
                <a:cubicBezTo>
                  <a:pt x="2708" y="8905"/>
                  <a:pt x="3955" y="9397"/>
                  <a:pt x="5200" y="9397"/>
                </a:cubicBezTo>
                <a:cubicBezTo>
                  <a:pt x="6362" y="9397"/>
                  <a:pt x="7522" y="8969"/>
                  <a:pt x="8425" y="8097"/>
                </a:cubicBezTo>
                <a:cubicBezTo>
                  <a:pt x="10293" y="6324"/>
                  <a:pt x="10356" y="3347"/>
                  <a:pt x="8583" y="1447"/>
                </a:cubicBezTo>
                <a:cubicBezTo>
                  <a:pt x="7653" y="484"/>
                  <a:pt x="6412" y="1"/>
                  <a:pt x="517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7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6" name="Google Shape;3906;p37"/>
          <p:cNvSpPr/>
          <p:nvPr/>
        </p:nvSpPr>
        <p:spPr>
          <a:xfrm>
            <a:off x="898303" y="2860167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1" y="1"/>
                </a:moveTo>
                <a:lnTo>
                  <a:pt x="1" y="11845"/>
                </a:lnTo>
                <a:lnTo>
                  <a:pt x="191" y="11845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7" name="Google Shape;3907;p37"/>
          <p:cNvSpPr/>
          <p:nvPr/>
        </p:nvSpPr>
        <p:spPr>
          <a:xfrm>
            <a:off x="876658" y="3211765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9" y="0"/>
                </a:moveTo>
                <a:lnTo>
                  <a:pt x="0" y="127"/>
                </a:lnTo>
                <a:lnTo>
                  <a:pt x="792" y="1014"/>
                </a:lnTo>
                <a:lnTo>
                  <a:pt x="1615" y="127"/>
                </a:lnTo>
                <a:lnTo>
                  <a:pt x="1457" y="0"/>
                </a:lnTo>
                <a:lnTo>
                  <a:pt x="792" y="729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8" name="Google Shape;3908;p37"/>
          <p:cNvSpPr/>
          <p:nvPr/>
        </p:nvSpPr>
        <p:spPr>
          <a:xfrm>
            <a:off x="268889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9" name="Google Shape;3909;p37"/>
          <p:cNvSpPr/>
          <p:nvPr/>
        </p:nvSpPr>
        <p:spPr>
          <a:xfrm>
            <a:off x="2665747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823" y="1"/>
                </a:moveTo>
                <a:lnTo>
                  <a:pt x="0" y="887"/>
                </a:lnTo>
                <a:lnTo>
                  <a:pt x="158" y="1014"/>
                </a:lnTo>
                <a:lnTo>
                  <a:pt x="823" y="317"/>
                </a:lnTo>
                <a:lnTo>
                  <a:pt x="1489" y="1014"/>
                </a:lnTo>
                <a:lnTo>
                  <a:pt x="1615" y="887"/>
                </a:lnTo>
                <a:lnTo>
                  <a:pt x="82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0" name="Google Shape;3910;p37"/>
          <p:cNvSpPr/>
          <p:nvPr/>
        </p:nvSpPr>
        <p:spPr>
          <a:xfrm>
            <a:off x="4484516" y="2809365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0" y="1"/>
                </a:moveTo>
                <a:lnTo>
                  <a:pt x="0" y="11845"/>
                </a:lnTo>
                <a:lnTo>
                  <a:pt x="190" y="11845"/>
                </a:lnTo>
                <a:lnTo>
                  <a:pt x="19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1" name="Google Shape;3911;p37"/>
          <p:cNvSpPr/>
          <p:nvPr/>
        </p:nvSpPr>
        <p:spPr>
          <a:xfrm>
            <a:off x="4461366" y="3160850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8" y="0"/>
                </a:moveTo>
                <a:lnTo>
                  <a:pt x="0" y="127"/>
                </a:lnTo>
                <a:lnTo>
                  <a:pt x="823" y="1014"/>
                </a:lnTo>
                <a:lnTo>
                  <a:pt x="1615" y="127"/>
                </a:lnTo>
                <a:lnTo>
                  <a:pt x="1488" y="0"/>
                </a:lnTo>
                <a:lnTo>
                  <a:pt x="823" y="729"/>
                </a:lnTo>
                <a:lnTo>
                  <a:pt x="158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37"/>
          <p:cNvSpPr/>
          <p:nvPr/>
        </p:nvSpPr>
        <p:spPr>
          <a:xfrm>
            <a:off x="8175447" y="2702612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3" name="Google Shape;3913;p37"/>
          <p:cNvSpPr/>
          <p:nvPr/>
        </p:nvSpPr>
        <p:spPr>
          <a:xfrm>
            <a:off x="8153282" y="3054097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4" name="Google Shape;3914;p37"/>
          <p:cNvSpPr/>
          <p:nvPr/>
        </p:nvSpPr>
        <p:spPr>
          <a:xfrm>
            <a:off x="633953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1" y="0"/>
                </a:moveTo>
                <a:lnTo>
                  <a:pt x="1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5" name="Google Shape;3915;p37"/>
          <p:cNvSpPr/>
          <p:nvPr/>
        </p:nvSpPr>
        <p:spPr>
          <a:xfrm>
            <a:off x="6317405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6" name="Google Shape;3916;p37"/>
          <p:cNvSpPr txBox="1"/>
          <p:nvPr/>
        </p:nvSpPr>
        <p:spPr>
          <a:xfrm>
            <a:off x="710250" y="253646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Vue d’ensemble</a:t>
            </a:r>
            <a:endParaRPr sz="32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917" name="Google Shape;3917;p37"/>
          <p:cNvSpPr txBox="1"/>
          <p:nvPr/>
        </p:nvSpPr>
        <p:spPr>
          <a:xfrm>
            <a:off x="295603" y="2235638"/>
            <a:ext cx="12054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Écriture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par le développeur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8" name="Google Shape;3918;p37"/>
          <p:cNvSpPr txBox="1"/>
          <p:nvPr/>
        </p:nvSpPr>
        <p:spPr>
          <a:xfrm>
            <a:off x="280530" y="325428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Push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vers GitHub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9" name="Google Shape;3919;p37"/>
          <p:cNvSpPr txBox="1"/>
          <p:nvPr/>
        </p:nvSpPr>
        <p:spPr>
          <a:xfrm>
            <a:off x="2099821" y="3372588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Notification à Jenkins via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Webhook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0" name="Google Shape;3920;p37"/>
          <p:cNvSpPr txBox="1"/>
          <p:nvPr/>
        </p:nvSpPr>
        <p:spPr>
          <a:xfrm>
            <a:off x="6682013" y="220075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Mise à jour de l'application sur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1" name="Google Shape;3921;p37"/>
          <p:cNvSpPr txBox="1"/>
          <p:nvPr/>
        </p:nvSpPr>
        <p:spPr>
          <a:xfrm>
            <a:off x="5261713" y="4417069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Déploiement et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Tagging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par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2" name="Google Shape;3922;p37"/>
          <p:cNvSpPr txBox="1"/>
          <p:nvPr/>
        </p:nvSpPr>
        <p:spPr>
          <a:xfrm>
            <a:off x="7583863" y="4260604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Accessibilité via IP et Port sur le cluster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80B397-AA81-467E-8779-2860954BA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00" y="1383709"/>
            <a:ext cx="567676" cy="6759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5392E-A7C2-40CC-9797-A2A5D69BD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377" y="3368791"/>
            <a:ext cx="1126989" cy="1126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1E3CB7-28DA-465C-831C-2C0232641190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3262341" y="1349586"/>
            <a:ext cx="582886" cy="806588"/>
          </a:xfrm>
          <a:prstGeom prst="rect">
            <a:avLst/>
          </a:prstGeom>
        </p:spPr>
      </p:pic>
      <p:sp>
        <p:nvSpPr>
          <p:cNvPr id="155" name="Google Shape;3921;p37">
            <a:extLst>
              <a:ext uri="{FF2B5EF4-FFF2-40B4-BE49-F238E27FC236}">
                <a16:creationId xmlns:a16="http://schemas.microsoft.com/office/drawing/2014/main" id="{6C2170E3-2C21-4851-8A74-E6F52A1D10B3}"/>
              </a:ext>
            </a:extLst>
          </p:cNvPr>
          <p:cNvSpPr txBox="1"/>
          <p:nvPr/>
        </p:nvSpPr>
        <p:spPr>
          <a:xfrm>
            <a:off x="3725144" y="326123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6" name="Google Shape;3921;p37">
            <a:extLst>
              <a:ext uri="{FF2B5EF4-FFF2-40B4-BE49-F238E27FC236}">
                <a16:creationId xmlns:a16="http://schemas.microsoft.com/office/drawing/2014/main" id="{B6CD24BB-234F-4793-B09D-81C61E9391DD}"/>
              </a:ext>
            </a:extLst>
          </p:cNvPr>
          <p:cNvSpPr txBox="1"/>
          <p:nvPr/>
        </p:nvSpPr>
        <p:spPr>
          <a:xfrm>
            <a:off x="5849061" y="3244522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Kubernetes cluster (playbook)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69104E-488A-40D9-9BE0-9028919917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8485" y="1373824"/>
            <a:ext cx="777399" cy="756142"/>
          </a:xfrm>
          <a:prstGeom prst="rect">
            <a:avLst/>
          </a:prstGeom>
        </p:spPr>
      </p:pic>
      <p:sp>
        <p:nvSpPr>
          <p:cNvPr id="46" name="Google Shape;165;p13">
            <a:extLst>
              <a:ext uri="{FF2B5EF4-FFF2-40B4-BE49-F238E27FC236}">
                <a16:creationId xmlns:a16="http://schemas.microsoft.com/office/drawing/2014/main" id="{D64CDB6A-348A-4ECC-9862-ED934B6CF95B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17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" name="Google Shape;3908;p37">
            <a:extLst>
              <a:ext uri="{FF2B5EF4-FFF2-40B4-BE49-F238E27FC236}">
                <a16:creationId xmlns:a16="http://schemas.microsoft.com/office/drawing/2014/main" id="{BE5E26F0-DE01-464C-AE9E-D3EC3FE9B394}"/>
              </a:ext>
            </a:extLst>
          </p:cNvPr>
          <p:cNvSpPr/>
          <p:nvPr/>
        </p:nvSpPr>
        <p:spPr>
          <a:xfrm>
            <a:off x="5389895" y="2619042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06A1D1-F272-49D2-8685-2D4C39D5FA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5626" y="1329097"/>
            <a:ext cx="794012" cy="794012"/>
          </a:xfrm>
          <a:prstGeom prst="rect">
            <a:avLst/>
          </a:prstGeom>
        </p:spPr>
      </p:pic>
      <p:sp>
        <p:nvSpPr>
          <p:cNvPr id="55" name="Google Shape;3915;p37">
            <a:extLst>
              <a:ext uri="{FF2B5EF4-FFF2-40B4-BE49-F238E27FC236}">
                <a16:creationId xmlns:a16="http://schemas.microsoft.com/office/drawing/2014/main" id="{853542A3-9DD7-42A6-9333-5E6D2B73A3A4}"/>
              </a:ext>
            </a:extLst>
          </p:cNvPr>
          <p:cNvSpPr/>
          <p:nvPr/>
        </p:nvSpPr>
        <p:spPr>
          <a:xfrm>
            <a:off x="5367007" y="2616852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902;p37">
            <a:extLst>
              <a:ext uri="{FF2B5EF4-FFF2-40B4-BE49-F238E27FC236}">
                <a16:creationId xmlns:a16="http://schemas.microsoft.com/office/drawing/2014/main" id="{B39F66B3-BCD4-4A56-BA42-B4F55281BED7}"/>
              </a:ext>
            </a:extLst>
          </p:cNvPr>
          <p:cNvSpPr/>
          <p:nvPr/>
        </p:nvSpPr>
        <p:spPr>
          <a:xfrm>
            <a:off x="5272059" y="1126478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" name="Google Shape;3921;p37">
            <a:extLst>
              <a:ext uri="{FF2B5EF4-FFF2-40B4-BE49-F238E27FC236}">
                <a16:creationId xmlns:a16="http://schemas.microsoft.com/office/drawing/2014/main" id="{2DA0F7BD-8EC5-489E-AEBB-965527560DC6}"/>
              </a:ext>
            </a:extLst>
          </p:cNvPr>
          <p:cNvSpPr txBox="1"/>
          <p:nvPr/>
        </p:nvSpPr>
        <p:spPr>
          <a:xfrm>
            <a:off x="4538491" y="1941063"/>
            <a:ext cx="1805167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Push les versions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des images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dockerHub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492E97-2525-48D4-A801-A092553C87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9927" y="4495780"/>
            <a:ext cx="566700" cy="566700"/>
          </a:xfrm>
          <a:prstGeom prst="rect">
            <a:avLst/>
          </a:prstGeom>
        </p:spPr>
      </p:pic>
      <p:sp>
        <p:nvSpPr>
          <p:cNvPr id="60" name="Google Shape;3913;p37">
            <a:extLst>
              <a:ext uri="{FF2B5EF4-FFF2-40B4-BE49-F238E27FC236}">
                <a16:creationId xmlns:a16="http://schemas.microsoft.com/office/drawing/2014/main" id="{8062AF66-0F27-4DCD-A198-F10E5AC65675}"/>
              </a:ext>
            </a:extLst>
          </p:cNvPr>
          <p:cNvSpPr/>
          <p:nvPr/>
        </p:nvSpPr>
        <p:spPr>
          <a:xfrm rot="1500802">
            <a:off x="5107476" y="4442564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912;p37">
            <a:extLst>
              <a:ext uri="{FF2B5EF4-FFF2-40B4-BE49-F238E27FC236}">
                <a16:creationId xmlns:a16="http://schemas.microsoft.com/office/drawing/2014/main" id="{6A237167-70E8-4460-B3D1-267EA36B736C}"/>
              </a:ext>
            </a:extLst>
          </p:cNvPr>
          <p:cNvSpPr/>
          <p:nvPr/>
        </p:nvSpPr>
        <p:spPr>
          <a:xfrm rot="12134825">
            <a:off x="5195093" y="4108293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9DF789-78B5-4DD5-A0CF-945FC8E645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7642" y="3574435"/>
            <a:ext cx="762066" cy="762066"/>
          </a:xfrm>
          <a:prstGeom prst="rect">
            <a:avLst/>
          </a:prstGeom>
        </p:spPr>
      </p:pic>
      <p:sp>
        <p:nvSpPr>
          <p:cNvPr id="54" name="Google Shape;3902;p37">
            <a:extLst>
              <a:ext uri="{FF2B5EF4-FFF2-40B4-BE49-F238E27FC236}">
                <a16:creationId xmlns:a16="http://schemas.microsoft.com/office/drawing/2014/main" id="{AE8B23E0-2E3F-4FC6-9E97-CF77FB96E006}"/>
              </a:ext>
            </a:extLst>
          </p:cNvPr>
          <p:cNvSpPr/>
          <p:nvPr/>
        </p:nvSpPr>
        <p:spPr>
          <a:xfrm>
            <a:off x="5261464" y="3165207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8" name="Google Shape;3904;p37">
            <a:extLst>
              <a:ext uri="{FF2B5EF4-FFF2-40B4-BE49-F238E27FC236}">
                <a16:creationId xmlns:a16="http://schemas.microsoft.com/office/drawing/2014/main" id="{C50AD2FE-25B1-4DBD-AD46-C84DFC6876E1}"/>
              </a:ext>
            </a:extLst>
          </p:cNvPr>
          <p:cNvSpPr/>
          <p:nvPr/>
        </p:nvSpPr>
        <p:spPr>
          <a:xfrm>
            <a:off x="7120524" y="1050984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9" name="Google Shape;3920;p37">
            <a:extLst>
              <a:ext uri="{FF2B5EF4-FFF2-40B4-BE49-F238E27FC236}">
                <a16:creationId xmlns:a16="http://schemas.microsoft.com/office/drawing/2014/main" id="{575F9559-909A-421A-96F5-AC488B8421B3}"/>
              </a:ext>
            </a:extLst>
          </p:cNvPr>
          <p:cNvSpPr txBox="1"/>
          <p:nvPr/>
        </p:nvSpPr>
        <p:spPr>
          <a:xfrm>
            <a:off x="6682500" y="220075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Mise à jour de l'application sur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" name="Google Shape;3921;p37">
            <a:extLst>
              <a:ext uri="{FF2B5EF4-FFF2-40B4-BE49-F238E27FC236}">
                <a16:creationId xmlns:a16="http://schemas.microsoft.com/office/drawing/2014/main" id="{3E9A82F1-1D0C-415D-A40D-22FFCB344A06}"/>
              </a:ext>
            </a:extLst>
          </p:cNvPr>
          <p:cNvSpPr txBox="1"/>
          <p:nvPr/>
        </p:nvSpPr>
        <p:spPr>
          <a:xfrm>
            <a:off x="5262200" y="4417069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Déploiement et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Tagging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par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3" name="Google Shape;3921;p37">
            <a:extLst>
              <a:ext uri="{FF2B5EF4-FFF2-40B4-BE49-F238E27FC236}">
                <a16:creationId xmlns:a16="http://schemas.microsoft.com/office/drawing/2014/main" id="{7DFD0ECC-A10C-444E-AB0D-9BE371202ACC}"/>
              </a:ext>
            </a:extLst>
          </p:cNvPr>
          <p:cNvSpPr txBox="1"/>
          <p:nvPr/>
        </p:nvSpPr>
        <p:spPr>
          <a:xfrm>
            <a:off x="5849548" y="3244522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Kubernetes cluster (playbook)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FF84002A-5EC7-4E71-A1DD-166F8268C3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8972" y="1373824"/>
            <a:ext cx="777399" cy="756142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2F66E0DC-D166-45DB-8144-F5AA79832A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8129" y="3574435"/>
            <a:ext cx="762066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992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165;p13">
            <a:extLst>
              <a:ext uri="{FF2B5EF4-FFF2-40B4-BE49-F238E27FC236}">
                <a16:creationId xmlns:a16="http://schemas.microsoft.com/office/drawing/2014/main" id="{365E458B-F880-47EB-B4F0-F53483DD9749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18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3902;p37">
            <a:extLst>
              <a:ext uri="{FF2B5EF4-FFF2-40B4-BE49-F238E27FC236}">
                <a16:creationId xmlns:a16="http://schemas.microsoft.com/office/drawing/2014/main" id="{F1F79727-3753-44CF-B0D5-0E13BFF4EEBB}"/>
              </a:ext>
            </a:extLst>
          </p:cNvPr>
          <p:cNvSpPr/>
          <p:nvPr/>
        </p:nvSpPr>
        <p:spPr>
          <a:xfrm>
            <a:off x="823002" y="232990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8" name="Google Shape;3904;p37">
            <a:extLst>
              <a:ext uri="{FF2B5EF4-FFF2-40B4-BE49-F238E27FC236}">
                <a16:creationId xmlns:a16="http://schemas.microsoft.com/office/drawing/2014/main" id="{39BD5E23-5DDD-417F-A762-BF3046A0EC1A}"/>
              </a:ext>
            </a:extLst>
          </p:cNvPr>
          <p:cNvSpPr/>
          <p:nvPr/>
        </p:nvSpPr>
        <p:spPr>
          <a:xfrm>
            <a:off x="880590" y="2968979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9" name="Google Shape;3920;p37">
            <a:extLst>
              <a:ext uri="{FF2B5EF4-FFF2-40B4-BE49-F238E27FC236}">
                <a16:creationId xmlns:a16="http://schemas.microsoft.com/office/drawing/2014/main" id="{A59BFCE7-3F7A-42DC-97E8-3D71335537F5}"/>
              </a:ext>
            </a:extLst>
          </p:cNvPr>
          <p:cNvSpPr txBox="1"/>
          <p:nvPr/>
        </p:nvSpPr>
        <p:spPr>
          <a:xfrm>
            <a:off x="442567" y="4165545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Mise à jour de l'application sur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0" name="Google Shape;3921;p37">
            <a:extLst>
              <a:ext uri="{FF2B5EF4-FFF2-40B4-BE49-F238E27FC236}">
                <a16:creationId xmlns:a16="http://schemas.microsoft.com/office/drawing/2014/main" id="{305D672A-33E6-4B6D-B541-4687ED38913C}"/>
              </a:ext>
            </a:extLst>
          </p:cNvPr>
          <p:cNvSpPr txBox="1"/>
          <p:nvPr/>
        </p:nvSpPr>
        <p:spPr>
          <a:xfrm>
            <a:off x="442567" y="1484852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Déploiement et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Tagging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par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1" name="Google Shape;3921;p37">
            <a:extLst>
              <a:ext uri="{FF2B5EF4-FFF2-40B4-BE49-F238E27FC236}">
                <a16:creationId xmlns:a16="http://schemas.microsoft.com/office/drawing/2014/main" id="{C8ED6356-945F-4BAD-8A59-448A86B1E503}"/>
              </a:ext>
            </a:extLst>
          </p:cNvPr>
          <p:cNvSpPr txBox="1"/>
          <p:nvPr/>
        </p:nvSpPr>
        <p:spPr>
          <a:xfrm>
            <a:off x="442567" y="2051552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Kubernetes cluster (playbook)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3844525F-6321-4C53-B21E-A00487FE6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39" y="3338619"/>
            <a:ext cx="777399" cy="756142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D1EDB17F-39C7-4077-BFE5-5F17AEED1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667" y="642218"/>
            <a:ext cx="762066" cy="7620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16E53A-8517-4394-B42C-CAF0BF0DD0B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111" t="44982" b="1"/>
          <a:stretch/>
        </p:blipFill>
        <p:spPr>
          <a:xfrm>
            <a:off x="2108201" y="-50360"/>
            <a:ext cx="6756400" cy="2385262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55656414-874F-4AAF-BE0E-5884C8F3F737}"/>
              </a:ext>
            </a:extLst>
          </p:cNvPr>
          <p:cNvSpPr/>
          <p:nvPr/>
        </p:nvSpPr>
        <p:spPr>
          <a:xfrm>
            <a:off x="7099894" y="524642"/>
            <a:ext cx="1671116" cy="8796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EEB54E-58D2-4CAB-B18C-33A89512261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962" t="27081" r="8378" b="33516"/>
          <a:stretch/>
        </p:blipFill>
        <p:spPr>
          <a:xfrm>
            <a:off x="2108201" y="2492851"/>
            <a:ext cx="6756400" cy="2084941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DDABBC1A-862A-4767-81F4-06161F16F571}"/>
              </a:ext>
            </a:extLst>
          </p:cNvPr>
          <p:cNvSpPr/>
          <p:nvPr/>
        </p:nvSpPr>
        <p:spPr>
          <a:xfrm>
            <a:off x="2671372" y="2629471"/>
            <a:ext cx="6006504" cy="7091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7D2C7B2-030D-4757-A13A-25FB5534ED86}"/>
              </a:ext>
            </a:extLst>
          </p:cNvPr>
          <p:cNvSpPr/>
          <p:nvPr/>
        </p:nvSpPr>
        <p:spPr>
          <a:xfrm>
            <a:off x="2671372" y="3496568"/>
            <a:ext cx="6006504" cy="7091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D6AF5BC4-C5CB-4895-BEED-9E6B70B1B4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9017" y="605564"/>
            <a:ext cx="7945966" cy="4241988"/>
          </a:xfrm>
          <a:prstGeom prst="rect">
            <a:avLst/>
          </a:prstGeom>
        </p:spPr>
      </p:pic>
      <p:sp>
        <p:nvSpPr>
          <p:cNvPr id="5" name="Google Shape;1541;p18">
            <a:extLst>
              <a:ext uri="{FF2B5EF4-FFF2-40B4-BE49-F238E27FC236}">
                <a16:creationId xmlns:a16="http://schemas.microsoft.com/office/drawing/2014/main" id="{AF7CD4DF-11A8-447F-947A-962B94286A51}"/>
              </a:ext>
            </a:extLst>
          </p:cNvPr>
          <p:cNvSpPr txBox="1"/>
          <p:nvPr/>
        </p:nvSpPr>
        <p:spPr>
          <a:xfrm>
            <a:off x="-169334" y="-943259"/>
            <a:ext cx="26853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Réalisation</a:t>
            </a:r>
            <a:endParaRPr sz="28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" name="Google Shape;165;p13">
            <a:extLst>
              <a:ext uri="{FF2B5EF4-FFF2-40B4-BE49-F238E27FC236}">
                <a16:creationId xmlns:a16="http://schemas.microsoft.com/office/drawing/2014/main" id="{005EA5BB-0A22-42EC-9D91-D567AF52E1E4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19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68365422"/>
      </p:ext>
    </p:extLst>
  </p:cSld>
  <p:clrMapOvr>
    <a:masterClrMapping/>
  </p:clrMapOvr>
  <p:transition spd="slow" advTm="24889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8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2" name="Google Shape;1272;p33"/>
          <p:cNvGrpSpPr/>
          <p:nvPr/>
        </p:nvGrpSpPr>
        <p:grpSpPr>
          <a:xfrm>
            <a:off x="459493" y="1208800"/>
            <a:ext cx="1977003" cy="761957"/>
            <a:chOff x="459493" y="1208800"/>
            <a:chExt cx="1977003" cy="761957"/>
          </a:xfrm>
        </p:grpSpPr>
        <p:sp>
          <p:nvSpPr>
            <p:cNvPr id="1273" name="Google Shape;1273;p33"/>
            <p:cNvSpPr txBox="1"/>
            <p:nvPr/>
          </p:nvSpPr>
          <p:spPr>
            <a:xfrm>
              <a:off x="459493" y="1404057"/>
              <a:ext cx="19770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Roboto"/>
                  <a:ea typeface="Roboto"/>
                  <a:cs typeface="Roboto"/>
                  <a:sym typeface="Roboto"/>
                </a:rPr>
                <a:t>Introduction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4" name="Google Shape;1274;p33"/>
            <p:cNvSpPr txBox="1"/>
            <p:nvPr/>
          </p:nvSpPr>
          <p:spPr>
            <a:xfrm>
              <a:off x="459495" y="1208800"/>
              <a:ext cx="19770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75" name="Google Shape;1275;p33"/>
          <p:cNvGrpSpPr/>
          <p:nvPr/>
        </p:nvGrpSpPr>
        <p:grpSpPr>
          <a:xfrm>
            <a:off x="459493" y="2422000"/>
            <a:ext cx="1977003" cy="757273"/>
            <a:chOff x="459493" y="2422000"/>
            <a:chExt cx="1977003" cy="757273"/>
          </a:xfrm>
        </p:grpSpPr>
        <p:sp>
          <p:nvSpPr>
            <p:cNvPr id="1276" name="Google Shape;1276;p33"/>
            <p:cNvSpPr txBox="1"/>
            <p:nvPr/>
          </p:nvSpPr>
          <p:spPr>
            <a:xfrm>
              <a:off x="459493" y="2612573"/>
              <a:ext cx="19770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Problématique</a:t>
              </a:r>
            </a:p>
          </p:txBody>
        </p:sp>
        <p:sp>
          <p:nvSpPr>
            <p:cNvPr id="1277" name="Google Shape;1277;p33"/>
            <p:cNvSpPr txBox="1"/>
            <p:nvPr/>
          </p:nvSpPr>
          <p:spPr>
            <a:xfrm>
              <a:off x="459495" y="2422000"/>
              <a:ext cx="19770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78" name="Google Shape;1278;p33"/>
          <p:cNvGrpSpPr/>
          <p:nvPr/>
        </p:nvGrpSpPr>
        <p:grpSpPr>
          <a:xfrm>
            <a:off x="457200" y="3630515"/>
            <a:ext cx="1979295" cy="755788"/>
            <a:chOff x="457200" y="3630515"/>
            <a:chExt cx="1979295" cy="755788"/>
          </a:xfrm>
        </p:grpSpPr>
        <p:sp>
          <p:nvSpPr>
            <p:cNvPr id="1279" name="Google Shape;1279;p33"/>
            <p:cNvSpPr txBox="1"/>
            <p:nvPr/>
          </p:nvSpPr>
          <p:spPr>
            <a:xfrm>
              <a:off x="457200" y="3819603"/>
              <a:ext cx="19770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r"/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Solution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proposée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80" name="Google Shape;1280;p33"/>
            <p:cNvSpPr txBox="1"/>
            <p:nvPr/>
          </p:nvSpPr>
          <p:spPr>
            <a:xfrm>
              <a:off x="459495" y="3630515"/>
              <a:ext cx="19770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81" name="Google Shape;1281;p33"/>
          <p:cNvGrpSpPr/>
          <p:nvPr/>
        </p:nvGrpSpPr>
        <p:grpSpPr>
          <a:xfrm>
            <a:off x="6703350" y="1208800"/>
            <a:ext cx="1977000" cy="761957"/>
            <a:chOff x="6703350" y="1208800"/>
            <a:chExt cx="1977000" cy="761957"/>
          </a:xfrm>
        </p:grpSpPr>
        <p:sp>
          <p:nvSpPr>
            <p:cNvPr id="1282" name="Google Shape;1282;p33"/>
            <p:cNvSpPr txBox="1"/>
            <p:nvPr/>
          </p:nvSpPr>
          <p:spPr>
            <a:xfrm>
              <a:off x="6703350" y="1404057"/>
              <a:ext cx="19770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latin typeface="Roboto"/>
                  <a:ea typeface="Roboto"/>
                  <a:cs typeface="Roboto"/>
                  <a:sym typeface="Roboto"/>
                </a:rPr>
                <a:t>Besoins fonctionnels 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latin typeface="Roboto"/>
                  <a:ea typeface="Roboto"/>
                  <a:cs typeface="Roboto"/>
                  <a:sym typeface="Roboto"/>
                </a:rPr>
                <a:t>&amp; non fonctionnels</a:t>
              </a:r>
            </a:p>
          </p:txBody>
        </p:sp>
        <p:sp>
          <p:nvSpPr>
            <p:cNvPr id="1283" name="Google Shape;1283;p33"/>
            <p:cNvSpPr txBox="1"/>
            <p:nvPr/>
          </p:nvSpPr>
          <p:spPr>
            <a:xfrm>
              <a:off x="6703350" y="1208800"/>
              <a:ext cx="19746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84" name="Google Shape;1284;p33"/>
          <p:cNvGrpSpPr/>
          <p:nvPr/>
        </p:nvGrpSpPr>
        <p:grpSpPr>
          <a:xfrm>
            <a:off x="6703350" y="2422000"/>
            <a:ext cx="1977000" cy="757273"/>
            <a:chOff x="6703350" y="2422000"/>
            <a:chExt cx="1977000" cy="757273"/>
          </a:xfrm>
        </p:grpSpPr>
        <p:sp>
          <p:nvSpPr>
            <p:cNvPr id="1285" name="Google Shape;1285;p33"/>
            <p:cNvSpPr txBox="1"/>
            <p:nvPr/>
          </p:nvSpPr>
          <p:spPr>
            <a:xfrm>
              <a:off x="6703350" y="2612573"/>
              <a:ext cx="19770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Réalisation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86" name="Google Shape;1286;p33"/>
            <p:cNvSpPr txBox="1"/>
            <p:nvPr/>
          </p:nvSpPr>
          <p:spPr>
            <a:xfrm>
              <a:off x="6703350" y="2422000"/>
              <a:ext cx="19746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</a:t>
              </a: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87" name="Google Shape;1287;p33"/>
          <p:cNvGrpSpPr/>
          <p:nvPr/>
        </p:nvGrpSpPr>
        <p:grpSpPr>
          <a:xfrm>
            <a:off x="6703350" y="3630515"/>
            <a:ext cx="1977000" cy="755788"/>
            <a:chOff x="6703350" y="3630515"/>
            <a:chExt cx="1977000" cy="755788"/>
          </a:xfrm>
        </p:grpSpPr>
        <p:sp>
          <p:nvSpPr>
            <p:cNvPr id="1288" name="Google Shape;1288;p33"/>
            <p:cNvSpPr txBox="1"/>
            <p:nvPr/>
          </p:nvSpPr>
          <p:spPr>
            <a:xfrm>
              <a:off x="6703350" y="3819603"/>
              <a:ext cx="19770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Conclusion</a:t>
              </a:r>
            </a:p>
          </p:txBody>
        </p:sp>
        <p:sp>
          <p:nvSpPr>
            <p:cNvPr id="1289" name="Google Shape;1289;p33"/>
            <p:cNvSpPr txBox="1"/>
            <p:nvPr/>
          </p:nvSpPr>
          <p:spPr>
            <a:xfrm>
              <a:off x="6703350" y="3630515"/>
              <a:ext cx="19746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</a:t>
              </a: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290" name="Google Shape;1290;p33"/>
          <p:cNvGrpSpPr/>
          <p:nvPr/>
        </p:nvGrpSpPr>
        <p:grpSpPr>
          <a:xfrm>
            <a:off x="2436495" y="1052102"/>
            <a:ext cx="4266855" cy="3678623"/>
            <a:chOff x="2436495" y="1052102"/>
            <a:chExt cx="4266855" cy="3678623"/>
          </a:xfrm>
        </p:grpSpPr>
        <p:sp>
          <p:nvSpPr>
            <p:cNvPr id="1291" name="Google Shape;1291;p33"/>
            <p:cNvSpPr/>
            <p:nvPr/>
          </p:nvSpPr>
          <p:spPr>
            <a:xfrm>
              <a:off x="5136001" y="1861865"/>
              <a:ext cx="719161" cy="1161890"/>
            </a:xfrm>
            <a:custGeom>
              <a:avLst/>
              <a:gdLst/>
              <a:ahLst/>
              <a:cxnLst/>
              <a:rect l="l" t="t" r="r" b="b"/>
              <a:pathLst>
                <a:path w="4985" h="8054" extrusionOk="0">
                  <a:moveTo>
                    <a:pt x="1392" y="1"/>
                  </a:moveTo>
                  <a:cubicBezTo>
                    <a:pt x="2021" y="1023"/>
                    <a:pt x="2361" y="2387"/>
                    <a:pt x="2283" y="3751"/>
                  </a:cubicBezTo>
                  <a:cubicBezTo>
                    <a:pt x="2256" y="4433"/>
                    <a:pt x="2126" y="5090"/>
                    <a:pt x="1916" y="5640"/>
                  </a:cubicBezTo>
                  <a:cubicBezTo>
                    <a:pt x="1732" y="6112"/>
                    <a:pt x="1496" y="6479"/>
                    <a:pt x="1207" y="6716"/>
                  </a:cubicBezTo>
                  <a:cubicBezTo>
                    <a:pt x="710" y="7136"/>
                    <a:pt x="315" y="7581"/>
                    <a:pt x="0" y="8053"/>
                  </a:cubicBezTo>
                  <a:lnTo>
                    <a:pt x="2886" y="8053"/>
                  </a:lnTo>
                  <a:cubicBezTo>
                    <a:pt x="4540" y="6427"/>
                    <a:pt x="4984" y="2859"/>
                    <a:pt x="385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solidFill>
                <a:srgbClr val="00206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2" name="Google Shape;1292;p33"/>
            <p:cNvSpPr/>
            <p:nvPr/>
          </p:nvSpPr>
          <p:spPr>
            <a:xfrm>
              <a:off x="3448101" y="1161599"/>
              <a:ext cx="1131470" cy="700394"/>
            </a:xfrm>
            <a:custGeom>
              <a:avLst/>
              <a:gdLst/>
              <a:ahLst/>
              <a:cxnLst/>
              <a:rect l="l" t="t" r="r" b="b"/>
              <a:pathLst>
                <a:path w="7843" h="4855" extrusionOk="0">
                  <a:moveTo>
                    <a:pt x="7398" y="1"/>
                  </a:moveTo>
                  <a:cubicBezTo>
                    <a:pt x="6374" y="1"/>
                    <a:pt x="3698" y="238"/>
                    <a:pt x="1469" y="2519"/>
                  </a:cubicBezTo>
                  <a:cubicBezTo>
                    <a:pt x="840" y="3176"/>
                    <a:pt x="340" y="3988"/>
                    <a:pt x="0" y="4855"/>
                  </a:cubicBezTo>
                  <a:lnTo>
                    <a:pt x="2466" y="4855"/>
                  </a:lnTo>
                  <a:cubicBezTo>
                    <a:pt x="2623" y="4592"/>
                    <a:pt x="2833" y="4330"/>
                    <a:pt x="3043" y="4093"/>
                  </a:cubicBezTo>
                  <a:cubicBezTo>
                    <a:pt x="4695" y="2414"/>
                    <a:pt x="6663" y="2232"/>
                    <a:pt x="7423" y="2232"/>
                  </a:cubicBezTo>
                  <a:cubicBezTo>
                    <a:pt x="7555" y="2232"/>
                    <a:pt x="7633" y="2232"/>
                    <a:pt x="7633" y="2257"/>
                  </a:cubicBezTo>
                  <a:lnTo>
                    <a:pt x="7843" y="2257"/>
                  </a:lnTo>
                  <a:lnTo>
                    <a:pt x="7843" y="1"/>
                  </a:lnTo>
                  <a:cubicBezTo>
                    <a:pt x="7818" y="1"/>
                    <a:pt x="7818" y="28"/>
                    <a:pt x="7790" y="28"/>
                  </a:cubicBezTo>
                  <a:cubicBezTo>
                    <a:pt x="7738" y="1"/>
                    <a:pt x="7580" y="1"/>
                    <a:pt x="739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3" name="Google Shape;1293;p33"/>
            <p:cNvSpPr/>
            <p:nvPr/>
          </p:nvSpPr>
          <p:spPr>
            <a:xfrm>
              <a:off x="3285225" y="1861865"/>
              <a:ext cx="719161" cy="1161890"/>
            </a:xfrm>
            <a:custGeom>
              <a:avLst/>
              <a:gdLst/>
              <a:ahLst/>
              <a:cxnLst/>
              <a:rect l="l" t="t" r="r" b="b"/>
              <a:pathLst>
                <a:path w="4985" h="8054" extrusionOk="0">
                  <a:moveTo>
                    <a:pt x="1129" y="1"/>
                  </a:moveTo>
                  <a:cubicBezTo>
                    <a:pt x="0" y="2859"/>
                    <a:pt x="420" y="6427"/>
                    <a:pt x="2099" y="8053"/>
                  </a:cubicBezTo>
                  <a:lnTo>
                    <a:pt x="4984" y="8053"/>
                  </a:lnTo>
                  <a:cubicBezTo>
                    <a:pt x="4669" y="7581"/>
                    <a:pt x="4277" y="7136"/>
                    <a:pt x="3778" y="6716"/>
                  </a:cubicBezTo>
                  <a:cubicBezTo>
                    <a:pt x="3490" y="6479"/>
                    <a:pt x="3253" y="6112"/>
                    <a:pt x="3070" y="5640"/>
                  </a:cubicBezTo>
                  <a:cubicBezTo>
                    <a:pt x="2860" y="5090"/>
                    <a:pt x="2728" y="4433"/>
                    <a:pt x="2703" y="3751"/>
                  </a:cubicBezTo>
                  <a:cubicBezTo>
                    <a:pt x="2623" y="2387"/>
                    <a:pt x="2965" y="1023"/>
                    <a:pt x="359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587895" y="3023635"/>
              <a:ext cx="991678" cy="832683"/>
            </a:xfrm>
            <a:custGeom>
              <a:avLst/>
              <a:gdLst/>
              <a:ahLst/>
              <a:cxnLst/>
              <a:rect l="l" t="t" r="r" b="b"/>
              <a:pathLst>
                <a:path w="6874" h="5772" extrusionOk="0">
                  <a:moveTo>
                    <a:pt x="1" y="0"/>
                  </a:moveTo>
                  <a:cubicBezTo>
                    <a:pt x="53" y="80"/>
                    <a:pt x="133" y="132"/>
                    <a:pt x="185" y="210"/>
                  </a:cubicBezTo>
                  <a:cubicBezTo>
                    <a:pt x="2704" y="2336"/>
                    <a:pt x="2099" y="5771"/>
                    <a:pt x="2834" y="5771"/>
                  </a:cubicBezTo>
                  <a:lnTo>
                    <a:pt x="6874" y="5771"/>
                  </a:lnTo>
                  <a:lnTo>
                    <a:pt x="6874" y="3515"/>
                  </a:lnTo>
                  <a:lnTo>
                    <a:pt x="4250" y="3515"/>
                  </a:lnTo>
                  <a:cubicBezTo>
                    <a:pt x="4068" y="2598"/>
                    <a:pt x="3753" y="1259"/>
                    <a:pt x="28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5" name="Google Shape;1295;p33"/>
            <p:cNvSpPr/>
            <p:nvPr/>
          </p:nvSpPr>
          <p:spPr>
            <a:xfrm>
              <a:off x="4579434" y="1161599"/>
              <a:ext cx="1116755" cy="700394"/>
            </a:xfrm>
            <a:custGeom>
              <a:avLst/>
              <a:gdLst/>
              <a:ahLst/>
              <a:cxnLst/>
              <a:rect l="l" t="t" r="r" b="b"/>
              <a:pathLst>
                <a:path w="7741" h="4855" extrusionOk="0">
                  <a:moveTo>
                    <a:pt x="1" y="1"/>
                  </a:moveTo>
                  <a:lnTo>
                    <a:pt x="1" y="2257"/>
                  </a:lnTo>
                  <a:lnTo>
                    <a:pt x="80" y="2257"/>
                  </a:lnTo>
                  <a:cubicBezTo>
                    <a:pt x="106" y="2232"/>
                    <a:pt x="185" y="2232"/>
                    <a:pt x="315" y="2232"/>
                  </a:cubicBezTo>
                  <a:cubicBezTo>
                    <a:pt x="1077" y="2232"/>
                    <a:pt x="3044" y="2414"/>
                    <a:pt x="4670" y="4093"/>
                  </a:cubicBezTo>
                  <a:cubicBezTo>
                    <a:pt x="4907" y="4330"/>
                    <a:pt x="5090" y="4592"/>
                    <a:pt x="5275" y="4855"/>
                  </a:cubicBezTo>
                  <a:lnTo>
                    <a:pt x="7740" y="4855"/>
                  </a:lnTo>
                  <a:cubicBezTo>
                    <a:pt x="7398" y="3988"/>
                    <a:pt x="6901" y="3176"/>
                    <a:pt x="6271" y="2519"/>
                  </a:cubicBezTo>
                  <a:cubicBezTo>
                    <a:pt x="4015" y="238"/>
                    <a:pt x="1365" y="1"/>
                    <a:pt x="3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6" name="Google Shape;1296;p33"/>
            <p:cNvSpPr/>
            <p:nvPr/>
          </p:nvSpPr>
          <p:spPr>
            <a:xfrm>
              <a:off x="4579434" y="3023635"/>
              <a:ext cx="976530" cy="832683"/>
            </a:xfrm>
            <a:custGeom>
              <a:avLst/>
              <a:gdLst/>
              <a:ahLst/>
              <a:cxnLst/>
              <a:rect l="l" t="t" r="r" b="b"/>
              <a:pathLst>
                <a:path w="6769" h="5772" extrusionOk="0">
                  <a:moveTo>
                    <a:pt x="3883" y="0"/>
                  </a:moveTo>
                  <a:cubicBezTo>
                    <a:pt x="3019" y="1259"/>
                    <a:pt x="2704" y="2598"/>
                    <a:pt x="2519" y="3515"/>
                  </a:cubicBezTo>
                  <a:lnTo>
                    <a:pt x="1" y="3515"/>
                  </a:lnTo>
                  <a:lnTo>
                    <a:pt x="1" y="5771"/>
                  </a:lnTo>
                  <a:lnTo>
                    <a:pt x="3936" y="5771"/>
                  </a:lnTo>
                  <a:cubicBezTo>
                    <a:pt x="4670" y="5771"/>
                    <a:pt x="4068" y="2336"/>
                    <a:pt x="6559" y="210"/>
                  </a:cubicBezTo>
                  <a:cubicBezTo>
                    <a:pt x="6639" y="132"/>
                    <a:pt x="6716" y="80"/>
                    <a:pt x="676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7" name="Google Shape;1297;p33"/>
            <p:cNvSpPr/>
            <p:nvPr/>
          </p:nvSpPr>
          <p:spPr>
            <a:xfrm>
              <a:off x="3319416" y="2929141"/>
              <a:ext cx="2501555" cy="155082"/>
            </a:xfrm>
            <a:custGeom>
              <a:avLst/>
              <a:gdLst/>
              <a:ahLst/>
              <a:cxnLst/>
              <a:rect l="l" t="t" r="r" b="b"/>
              <a:pathLst>
                <a:path w="17340" h="1075" extrusionOk="0">
                  <a:moveTo>
                    <a:pt x="0" y="0"/>
                  </a:moveTo>
                  <a:lnTo>
                    <a:pt x="0" y="1075"/>
                  </a:lnTo>
                  <a:lnTo>
                    <a:pt x="17339" y="1075"/>
                  </a:lnTo>
                  <a:lnTo>
                    <a:pt x="173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3"/>
            <p:cNvSpPr/>
            <p:nvPr/>
          </p:nvSpPr>
          <p:spPr>
            <a:xfrm>
              <a:off x="4492586" y="1052102"/>
              <a:ext cx="155085" cy="2857119"/>
            </a:xfrm>
            <a:custGeom>
              <a:avLst/>
              <a:gdLst/>
              <a:ahLst/>
              <a:cxnLst/>
              <a:rect l="l" t="t" r="r" b="b"/>
              <a:pathLst>
                <a:path w="1075" h="19805" extrusionOk="0">
                  <a:moveTo>
                    <a:pt x="0" y="0"/>
                  </a:moveTo>
                  <a:lnTo>
                    <a:pt x="0" y="19805"/>
                  </a:lnTo>
                  <a:lnTo>
                    <a:pt x="1075" y="19805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3"/>
            <p:cNvSpPr/>
            <p:nvPr/>
          </p:nvSpPr>
          <p:spPr>
            <a:xfrm>
              <a:off x="3319416" y="1839215"/>
              <a:ext cx="2501555" cy="155082"/>
            </a:xfrm>
            <a:custGeom>
              <a:avLst/>
              <a:gdLst/>
              <a:ahLst/>
              <a:cxnLst/>
              <a:rect l="l" t="t" r="r" b="b"/>
              <a:pathLst>
                <a:path w="17340" h="1075" extrusionOk="0">
                  <a:moveTo>
                    <a:pt x="0" y="0"/>
                  </a:moveTo>
                  <a:lnTo>
                    <a:pt x="0" y="1075"/>
                  </a:lnTo>
                  <a:lnTo>
                    <a:pt x="17339" y="1075"/>
                  </a:lnTo>
                  <a:lnTo>
                    <a:pt x="173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3"/>
            <p:cNvSpPr/>
            <p:nvPr/>
          </p:nvSpPr>
          <p:spPr>
            <a:xfrm>
              <a:off x="4647528" y="1430510"/>
              <a:ext cx="745850" cy="408840"/>
            </a:xfrm>
            <a:custGeom>
              <a:avLst/>
              <a:gdLst/>
              <a:ahLst/>
              <a:cxnLst/>
              <a:rect l="l" t="t" r="r" b="b"/>
              <a:pathLst>
                <a:path w="5170" h="2834" extrusionOk="0">
                  <a:moveTo>
                    <a:pt x="1" y="0"/>
                  </a:moveTo>
                  <a:lnTo>
                    <a:pt x="1" y="368"/>
                  </a:lnTo>
                  <a:cubicBezTo>
                    <a:pt x="840" y="393"/>
                    <a:pt x="2677" y="655"/>
                    <a:pt x="4225" y="2229"/>
                  </a:cubicBezTo>
                  <a:cubicBezTo>
                    <a:pt x="4408" y="2414"/>
                    <a:pt x="4565" y="2596"/>
                    <a:pt x="4698" y="2833"/>
                  </a:cubicBezTo>
                  <a:lnTo>
                    <a:pt x="5170" y="2833"/>
                  </a:lnTo>
                  <a:cubicBezTo>
                    <a:pt x="4960" y="2491"/>
                    <a:pt x="4750" y="2204"/>
                    <a:pt x="4488" y="1967"/>
                  </a:cubicBezTo>
                  <a:cubicBezTo>
                    <a:pt x="2834" y="288"/>
                    <a:pt x="893" y="25"/>
                    <a:pt x="1" y="0"/>
                  </a:cubicBezTo>
                  <a:close/>
                </a:path>
              </a:pathLst>
            </a:custGeom>
            <a:solidFill>
              <a:srgbClr val="764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3750771" y="1430510"/>
              <a:ext cx="741955" cy="408840"/>
            </a:xfrm>
            <a:custGeom>
              <a:avLst/>
              <a:gdLst/>
              <a:ahLst/>
              <a:cxnLst/>
              <a:rect l="l" t="t" r="r" b="b"/>
              <a:pathLst>
                <a:path w="5143" h="2834" extrusionOk="0">
                  <a:moveTo>
                    <a:pt x="5142" y="0"/>
                  </a:moveTo>
                  <a:cubicBezTo>
                    <a:pt x="4250" y="25"/>
                    <a:pt x="2309" y="288"/>
                    <a:pt x="656" y="1967"/>
                  </a:cubicBezTo>
                  <a:cubicBezTo>
                    <a:pt x="420" y="2204"/>
                    <a:pt x="211" y="2491"/>
                    <a:pt x="1" y="2833"/>
                  </a:cubicBezTo>
                  <a:lnTo>
                    <a:pt x="446" y="2833"/>
                  </a:lnTo>
                  <a:cubicBezTo>
                    <a:pt x="603" y="2596"/>
                    <a:pt x="760" y="2414"/>
                    <a:pt x="945" y="2229"/>
                  </a:cubicBezTo>
                  <a:cubicBezTo>
                    <a:pt x="2492" y="655"/>
                    <a:pt x="4303" y="393"/>
                    <a:pt x="5142" y="368"/>
                  </a:cubicBezTo>
                  <a:lnTo>
                    <a:pt x="5142" y="0"/>
                  </a:lnTo>
                  <a:close/>
                </a:path>
              </a:pathLst>
            </a:custGeom>
            <a:solidFill>
              <a:srgbClr val="1D3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4492586" y="1430510"/>
              <a:ext cx="155085" cy="53089"/>
            </a:xfrm>
            <a:custGeom>
              <a:avLst/>
              <a:gdLst/>
              <a:ahLst/>
              <a:cxnLst/>
              <a:rect l="l" t="t" r="r" b="b"/>
              <a:pathLst>
                <a:path w="1075" h="368" extrusionOk="0">
                  <a:moveTo>
                    <a:pt x="0" y="0"/>
                  </a:moveTo>
                  <a:lnTo>
                    <a:pt x="0" y="368"/>
                  </a:lnTo>
                  <a:lnTo>
                    <a:pt x="1075" y="368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E4E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5222860" y="2395359"/>
              <a:ext cx="246260" cy="522375"/>
            </a:xfrm>
            <a:custGeom>
              <a:avLst/>
              <a:gdLst/>
              <a:ahLst/>
              <a:cxnLst/>
              <a:rect l="l" t="t" r="r" b="b"/>
              <a:pathLst>
                <a:path w="1707" h="3621" extrusionOk="0">
                  <a:moveTo>
                    <a:pt x="1706" y="1"/>
                  </a:moveTo>
                  <a:cubicBezTo>
                    <a:pt x="1694" y="257"/>
                    <a:pt x="1672" y="498"/>
                    <a:pt x="1640" y="724"/>
                  </a:cubicBezTo>
                  <a:lnTo>
                    <a:pt x="1640" y="724"/>
                  </a:lnTo>
                  <a:cubicBezTo>
                    <a:pt x="1672" y="509"/>
                    <a:pt x="1694" y="286"/>
                    <a:pt x="1706" y="53"/>
                  </a:cubicBezTo>
                  <a:lnTo>
                    <a:pt x="1706" y="1"/>
                  </a:lnTo>
                  <a:close/>
                  <a:moveTo>
                    <a:pt x="1640" y="724"/>
                  </a:moveTo>
                  <a:lnTo>
                    <a:pt x="1640" y="724"/>
                  </a:lnTo>
                  <a:cubicBezTo>
                    <a:pt x="1599" y="993"/>
                    <a:pt x="1543" y="1249"/>
                    <a:pt x="1469" y="1497"/>
                  </a:cubicBezTo>
                  <a:cubicBezTo>
                    <a:pt x="1543" y="1264"/>
                    <a:pt x="1599" y="1006"/>
                    <a:pt x="1640" y="724"/>
                  </a:cubicBezTo>
                  <a:close/>
                  <a:moveTo>
                    <a:pt x="815" y="2834"/>
                  </a:moveTo>
                  <a:lnTo>
                    <a:pt x="735" y="2913"/>
                  </a:lnTo>
                  <a:cubicBezTo>
                    <a:pt x="472" y="3123"/>
                    <a:pt x="237" y="3358"/>
                    <a:pt x="0" y="3621"/>
                  </a:cubicBezTo>
                  <a:cubicBezTo>
                    <a:pt x="210" y="3411"/>
                    <a:pt x="420" y="3201"/>
                    <a:pt x="630" y="3018"/>
                  </a:cubicBezTo>
                  <a:cubicBezTo>
                    <a:pt x="710" y="2966"/>
                    <a:pt x="762" y="2913"/>
                    <a:pt x="815" y="2834"/>
                  </a:cubicBezTo>
                  <a:close/>
                </a:path>
              </a:pathLst>
            </a:custGeom>
            <a:solidFill>
              <a:srgbClr val="E4E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5215214" y="1994156"/>
              <a:ext cx="314498" cy="935110"/>
            </a:xfrm>
            <a:custGeom>
              <a:avLst/>
              <a:gdLst/>
              <a:ahLst/>
              <a:cxnLst/>
              <a:rect l="l" t="t" r="r" b="b"/>
              <a:pathLst>
                <a:path w="2180" h="6482" extrusionOk="0">
                  <a:moveTo>
                    <a:pt x="1340" y="1"/>
                  </a:moveTo>
                  <a:cubicBezTo>
                    <a:pt x="1627" y="735"/>
                    <a:pt x="1785" y="1602"/>
                    <a:pt x="1759" y="2467"/>
                  </a:cubicBezTo>
                  <a:lnTo>
                    <a:pt x="1759" y="2834"/>
                  </a:lnTo>
                  <a:cubicBezTo>
                    <a:pt x="1732" y="3359"/>
                    <a:pt x="1655" y="3831"/>
                    <a:pt x="1522" y="4278"/>
                  </a:cubicBezTo>
                  <a:cubicBezTo>
                    <a:pt x="1365" y="4933"/>
                    <a:pt x="1103" y="5380"/>
                    <a:pt x="868" y="5615"/>
                  </a:cubicBezTo>
                  <a:cubicBezTo>
                    <a:pt x="815" y="5694"/>
                    <a:pt x="763" y="5747"/>
                    <a:pt x="683" y="5799"/>
                  </a:cubicBezTo>
                  <a:cubicBezTo>
                    <a:pt x="473" y="5982"/>
                    <a:pt x="263" y="6192"/>
                    <a:pt x="53" y="6402"/>
                  </a:cubicBezTo>
                  <a:cubicBezTo>
                    <a:pt x="28" y="6429"/>
                    <a:pt x="28" y="6454"/>
                    <a:pt x="1" y="6481"/>
                  </a:cubicBezTo>
                  <a:lnTo>
                    <a:pt x="525" y="6481"/>
                  </a:lnTo>
                  <a:cubicBezTo>
                    <a:pt x="683" y="6297"/>
                    <a:pt x="868" y="6139"/>
                    <a:pt x="1050" y="5982"/>
                  </a:cubicBezTo>
                  <a:cubicBezTo>
                    <a:pt x="1312" y="5747"/>
                    <a:pt x="1575" y="5327"/>
                    <a:pt x="1759" y="4803"/>
                  </a:cubicBezTo>
                  <a:cubicBezTo>
                    <a:pt x="1995" y="4225"/>
                    <a:pt x="2099" y="3543"/>
                    <a:pt x="2152" y="2782"/>
                  </a:cubicBezTo>
                  <a:cubicBezTo>
                    <a:pt x="2179" y="1890"/>
                    <a:pt x="2074" y="973"/>
                    <a:pt x="1785" y="133"/>
                  </a:cubicBezTo>
                  <a:cubicBezTo>
                    <a:pt x="1785" y="81"/>
                    <a:pt x="1759" y="28"/>
                    <a:pt x="1732" y="1"/>
                  </a:cubicBezTo>
                  <a:close/>
                </a:path>
              </a:pathLst>
            </a:custGeom>
            <a:solidFill>
              <a:srgbClr val="CF9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3675176" y="2395359"/>
              <a:ext cx="242221" cy="522375"/>
            </a:xfrm>
            <a:custGeom>
              <a:avLst/>
              <a:gdLst/>
              <a:ahLst/>
              <a:cxnLst/>
              <a:rect l="l" t="t" r="r" b="b"/>
              <a:pathLst>
                <a:path w="1679" h="3621" extrusionOk="0">
                  <a:moveTo>
                    <a:pt x="0" y="1"/>
                  </a:moveTo>
                  <a:lnTo>
                    <a:pt x="0" y="53"/>
                  </a:lnTo>
                  <a:cubicBezTo>
                    <a:pt x="25" y="578"/>
                    <a:pt x="105" y="1077"/>
                    <a:pt x="235" y="1497"/>
                  </a:cubicBezTo>
                  <a:cubicBezTo>
                    <a:pt x="105" y="1077"/>
                    <a:pt x="25" y="578"/>
                    <a:pt x="0" y="1"/>
                  </a:cubicBezTo>
                  <a:close/>
                  <a:moveTo>
                    <a:pt x="892" y="2834"/>
                  </a:moveTo>
                  <a:lnTo>
                    <a:pt x="892" y="2834"/>
                  </a:lnTo>
                  <a:cubicBezTo>
                    <a:pt x="944" y="2913"/>
                    <a:pt x="997" y="2966"/>
                    <a:pt x="1075" y="3018"/>
                  </a:cubicBezTo>
                  <a:cubicBezTo>
                    <a:pt x="1284" y="3201"/>
                    <a:pt x="1494" y="3411"/>
                    <a:pt x="1679" y="3621"/>
                  </a:cubicBezTo>
                  <a:cubicBezTo>
                    <a:pt x="1469" y="3358"/>
                    <a:pt x="1232" y="3123"/>
                    <a:pt x="970" y="2913"/>
                  </a:cubicBezTo>
                  <a:lnTo>
                    <a:pt x="892" y="2834"/>
                  </a:lnTo>
                  <a:close/>
                </a:path>
              </a:pathLst>
            </a:custGeom>
            <a:solidFill>
              <a:srgbClr val="E4E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3"/>
            <p:cNvSpPr/>
            <p:nvPr/>
          </p:nvSpPr>
          <p:spPr>
            <a:xfrm>
              <a:off x="3614584" y="1994156"/>
              <a:ext cx="314065" cy="935110"/>
            </a:xfrm>
            <a:custGeom>
              <a:avLst/>
              <a:gdLst/>
              <a:ahLst/>
              <a:cxnLst/>
              <a:rect l="l" t="t" r="r" b="b"/>
              <a:pathLst>
                <a:path w="2177" h="6482" extrusionOk="0">
                  <a:moveTo>
                    <a:pt x="445" y="1"/>
                  </a:moveTo>
                  <a:cubicBezTo>
                    <a:pt x="420" y="28"/>
                    <a:pt x="393" y="81"/>
                    <a:pt x="393" y="133"/>
                  </a:cubicBezTo>
                  <a:cubicBezTo>
                    <a:pt x="105" y="973"/>
                    <a:pt x="0" y="1890"/>
                    <a:pt x="26" y="2782"/>
                  </a:cubicBezTo>
                  <a:cubicBezTo>
                    <a:pt x="53" y="3543"/>
                    <a:pt x="183" y="4225"/>
                    <a:pt x="393" y="4803"/>
                  </a:cubicBezTo>
                  <a:cubicBezTo>
                    <a:pt x="603" y="5327"/>
                    <a:pt x="865" y="5747"/>
                    <a:pt x="1127" y="5982"/>
                  </a:cubicBezTo>
                  <a:cubicBezTo>
                    <a:pt x="1312" y="6139"/>
                    <a:pt x="1495" y="6297"/>
                    <a:pt x="1652" y="6481"/>
                  </a:cubicBezTo>
                  <a:lnTo>
                    <a:pt x="2177" y="6481"/>
                  </a:lnTo>
                  <a:lnTo>
                    <a:pt x="2099" y="6402"/>
                  </a:lnTo>
                  <a:cubicBezTo>
                    <a:pt x="1914" y="6192"/>
                    <a:pt x="1704" y="5982"/>
                    <a:pt x="1495" y="5799"/>
                  </a:cubicBezTo>
                  <a:cubicBezTo>
                    <a:pt x="1417" y="5747"/>
                    <a:pt x="1364" y="5694"/>
                    <a:pt x="1312" y="5615"/>
                  </a:cubicBezTo>
                  <a:cubicBezTo>
                    <a:pt x="1075" y="5380"/>
                    <a:pt x="813" y="4933"/>
                    <a:pt x="655" y="4278"/>
                  </a:cubicBezTo>
                  <a:cubicBezTo>
                    <a:pt x="525" y="3858"/>
                    <a:pt x="445" y="3359"/>
                    <a:pt x="420" y="2834"/>
                  </a:cubicBezTo>
                  <a:lnTo>
                    <a:pt x="420" y="2494"/>
                  </a:lnTo>
                  <a:cubicBezTo>
                    <a:pt x="393" y="1602"/>
                    <a:pt x="550" y="735"/>
                    <a:pt x="840" y="1"/>
                  </a:cubicBezTo>
                  <a:close/>
                </a:path>
              </a:pathLst>
            </a:custGeom>
            <a:solidFill>
              <a:srgbClr val="0D1B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3"/>
            <p:cNvSpPr/>
            <p:nvPr/>
          </p:nvSpPr>
          <p:spPr>
            <a:xfrm>
              <a:off x="4647528" y="3084083"/>
              <a:ext cx="518777" cy="507371"/>
            </a:xfrm>
            <a:custGeom>
              <a:avLst/>
              <a:gdLst/>
              <a:ahLst/>
              <a:cxnLst/>
              <a:rect l="l" t="t" r="r" b="b"/>
              <a:pathLst>
                <a:path w="3596" h="3517" extrusionOk="0">
                  <a:moveTo>
                    <a:pt x="3149" y="1"/>
                  </a:moveTo>
                  <a:cubicBezTo>
                    <a:pt x="2494" y="1103"/>
                    <a:pt x="2232" y="2232"/>
                    <a:pt x="2047" y="3124"/>
                  </a:cubicBezTo>
                  <a:lnTo>
                    <a:pt x="1" y="3124"/>
                  </a:lnTo>
                  <a:lnTo>
                    <a:pt x="1" y="3516"/>
                  </a:lnTo>
                  <a:lnTo>
                    <a:pt x="2362" y="3516"/>
                  </a:lnTo>
                  <a:lnTo>
                    <a:pt x="2414" y="3201"/>
                  </a:lnTo>
                  <a:cubicBezTo>
                    <a:pt x="2572" y="2467"/>
                    <a:pt x="2756" y="1680"/>
                    <a:pt x="3149" y="868"/>
                  </a:cubicBezTo>
                  <a:cubicBezTo>
                    <a:pt x="3281" y="553"/>
                    <a:pt x="3438" y="263"/>
                    <a:pt x="3596" y="1"/>
                  </a:cubicBezTo>
                  <a:close/>
                </a:path>
              </a:pathLst>
            </a:custGeom>
            <a:solidFill>
              <a:srgbClr val="D4B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>
              <a:off x="3973950" y="3084083"/>
              <a:ext cx="518777" cy="507371"/>
            </a:xfrm>
            <a:custGeom>
              <a:avLst/>
              <a:gdLst/>
              <a:ahLst/>
              <a:cxnLst/>
              <a:rect l="l" t="t" r="r" b="b"/>
              <a:pathLst>
                <a:path w="3596" h="3517" extrusionOk="0">
                  <a:moveTo>
                    <a:pt x="0" y="1"/>
                  </a:moveTo>
                  <a:cubicBezTo>
                    <a:pt x="185" y="263"/>
                    <a:pt x="343" y="553"/>
                    <a:pt x="473" y="868"/>
                  </a:cubicBezTo>
                  <a:cubicBezTo>
                    <a:pt x="840" y="1680"/>
                    <a:pt x="1050" y="2467"/>
                    <a:pt x="1182" y="3201"/>
                  </a:cubicBezTo>
                  <a:lnTo>
                    <a:pt x="1260" y="3516"/>
                  </a:lnTo>
                  <a:lnTo>
                    <a:pt x="3595" y="3516"/>
                  </a:lnTo>
                  <a:lnTo>
                    <a:pt x="3595" y="3124"/>
                  </a:lnTo>
                  <a:lnTo>
                    <a:pt x="1574" y="3124"/>
                  </a:lnTo>
                  <a:cubicBezTo>
                    <a:pt x="1392" y="2232"/>
                    <a:pt x="1102" y="1103"/>
                    <a:pt x="473" y="1"/>
                  </a:cubicBezTo>
                  <a:close/>
                </a:path>
              </a:pathLst>
            </a:custGeom>
            <a:solidFill>
              <a:srgbClr val="90A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>
              <a:off x="3852767" y="2929141"/>
              <a:ext cx="1438322" cy="155082"/>
            </a:xfrm>
            <a:custGeom>
              <a:avLst/>
              <a:gdLst/>
              <a:ahLst/>
              <a:cxnLst/>
              <a:rect l="l" t="t" r="r" b="b"/>
              <a:pathLst>
                <a:path w="9970" h="1075" extrusionOk="0">
                  <a:moveTo>
                    <a:pt x="1" y="0"/>
                  </a:moveTo>
                  <a:cubicBezTo>
                    <a:pt x="316" y="315"/>
                    <a:pt x="605" y="683"/>
                    <a:pt x="840" y="1075"/>
                  </a:cubicBezTo>
                  <a:lnTo>
                    <a:pt x="1313" y="1075"/>
                  </a:lnTo>
                  <a:cubicBezTo>
                    <a:pt x="1078" y="708"/>
                    <a:pt x="840" y="340"/>
                    <a:pt x="526" y="0"/>
                  </a:cubicBezTo>
                  <a:close/>
                  <a:moveTo>
                    <a:pt x="9445" y="0"/>
                  </a:moveTo>
                  <a:cubicBezTo>
                    <a:pt x="9130" y="340"/>
                    <a:pt x="8868" y="708"/>
                    <a:pt x="8658" y="1075"/>
                  </a:cubicBezTo>
                  <a:lnTo>
                    <a:pt x="9105" y="1075"/>
                  </a:lnTo>
                  <a:cubicBezTo>
                    <a:pt x="9367" y="683"/>
                    <a:pt x="9630" y="315"/>
                    <a:pt x="9969" y="0"/>
                  </a:cubicBezTo>
                  <a:close/>
                </a:path>
              </a:pathLst>
            </a:custGeom>
            <a:solidFill>
              <a:srgbClr val="E4E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>
              <a:off x="4492586" y="3534624"/>
              <a:ext cx="155085" cy="56839"/>
            </a:xfrm>
            <a:custGeom>
              <a:avLst/>
              <a:gdLst/>
              <a:ahLst/>
              <a:cxnLst/>
              <a:rect l="l" t="t" r="r" b="b"/>
              <a:pathLst>
                <a:path w="1075" h="394" extrusionOk="0">
                  <a:moveTo>
                    <a:pt x="0" y="1"/>
                  </a:moveTo>
                  <a:lnTo>
                    <a:pt x="0" y="393"/>
                  </a:lnTo>
                  <a:lnTo>
                    <a:pt x="1075" y="393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rgbClr val="E4E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>
              <a:off x="3678782" y="1839215"/>
              <a:ext cx="1786433" cy="155082"/>
            </a:xfrm>
            <a:custGeom>
              <a:avLst/>
              <a:gdLst/>
              <a:ahLst/>
              <a:cxnLst/>
              <a:rect l="l" t="t" r="r" b="b"/>
              <a:pathLst>
                <a:path w="12383" h="1075" extrusionOk="0">
                  <a:moveTo>
                    <a:pt x="500" y="0"/>
                  </a:moveTo>
                  <a:cubicBezTo>
                    <a:pt x="290" y="315"/>
                    <a:pt x="132" y="682"/>
                    <a:pt x="0" y="1075"/>
                  </a:cubicBezTo>
                  <a:lnTo>
                    <a:pt x="395" y="1075"/>
                  </a:lnTo>
                  <a:cubicBezTo>
                    <a:pt x="552" y="682"/>
                    <a:pt x="735" y="315"/>
                    <a:pt x="945" y="0"/>
                  </a:cubicBezTo>
                  <a:close/>
                  <a:moveTo>
                    <a:pt x="11413" y="0"/>
                  </a:moveTo>
                  <a:cubicBezTo>
                    <a:pt x="11648" y="315"/>
                    <a:pt x="11832" y="682"/>
                    <a:pt x="11990" y="1075"/>
                  </a:cubicBezTo>
                  <a:lnTo>
                    <a:pt x="12382" y="1075"/>
                  </a:lnTo>
                  <a:cubicBezTo>
                    <a:pt x="12252" y="682"/>
                    <a:pt x="12067" y="315"/>
                    <a:pt x="11885" y="0"/>
                  </a:cubicBezTo>
                  <a:close/>
                </a:path>
              </a:pathLst>
            </a:custGeom>
            <a:solidFill>
              <a:srgbClr val="E4E3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3879456" y="3992379"/>
              <a:ext cx="1396485" cy="250007"/>
            </a:xfrm>
            <a:custGeom>
              <a:avLst/>
              <a:gdLst/>
              <a:ahLst/>
              <a:cxnLst/>
              <a:rect l="l" t="t" r="r" b="b"/>
              <a:pathLst>
                <a:path w="9680" h="1733" extrusionOk="0">
                  <a:moveTo>
                    <a:pt x="945" y="1"/>
                  </a:moveTo>
                  <a:cubicBezTo>
                    <a:pt x="420" y="1"/>
                    <a:pt x="1" y="368"/>
                    <a:pt x="1" y="840"/>
                  </a:cubicBezTo>
                  <a:lnTo>
                    <a:pt x="1" y="893"/>
                  </a:lnTo>
                  <a:cubicBezTo>
                    <a:pt x="1" y="1365"/>
                    <a:pt x="420" y="1732"/>
                    <a:pt x="945" y="1732"/>
                  </a:cubicBezTo>
                  <a:lnTo>
                    <a:pt x="8735" y="1732"/>
                  </a:lnTo>
                  <a:cubicBezTo>
                    <a:pt x="9260" y="1732"/>
                    <a:pt x="9680" y="1365"/>
                    <a:pt x="9680" y="893"/>
                  </a:cubicBezTo>
                  <a:lnTo>
                    <a:pt x="9680" y="840"/>
                  </a:lnTo>
                  <a:cubicBezTo>
                    <a:pt x="9680" y="368"/>
                    <a:pt x="9260" y="1"/>
                    <a:pt x="8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3"/>
            <p:cNvSpPr/>
            <p:nvPr/>
          </p:nvSpPr>
          <p:spPr>
            <a:xfrm>
              <a:off x="3879456" y="4230994"/>
              <a:ext cx="1396485" cy="253613"/>
            </a:xfrm>
            <a:custGeom>
              <a:avLst/>
              <a:gdLst/>
              <a:ahLst/>
              <a:cxnLst/>
              <a:rect l="l" t="t" r="r" b="b"/>
              <a:pathLst>
                <a:path w="9680" h="1758" extrusionOk="0">
                  <a:moveTo>
                    <a:pt x="945" y="1"/>
                  </a:moveTo>
                  <a:cubicBezTo>
                    <a:pt x="420" y="1"/>
                    <a:pt x="1" y="393"/>
                    <a:pt x="1" y="865"/>
                  </a:cubicBezTo>
                  <a:lnTo>
                    <a:pt x="1" y="892"/>
                  </a:lnTo>
                  <a:cubicBezTo>
                    <a:pt x="1" y="1365"/>
                    <a:pt x="420" y="1757"/>
                    <a:pt x="945" y="1757"/>
                  </a:cubicBezTo>
                  <a:lnTo>
                    <a:pt x="8735" y="1757"/>
                  </a:lnTo>
                  <a:cubicBezTo>
                    <a:pt x="9260" y="1757"/>
                    <a:pt x="9680" y="1365"/>
                    <a:pt x="9680" y="892"/>
                  </a:cubicBezTo>
                  <a:lnTo>
                    <a:pt x="9680" y="865"/>
                  </a:lnTo>
                  <a:cubicBezTo>
                    <a:pt x="9680" y="393"/>
                    <a:pt x="9260" y="1"/>
                    <a:pt x="8735" y="1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3"/>
            <p:cNvSpPr/>
            <p:nvPr/>
          </p:nvSpPr>
          <p:spPr>
            <a:xfrm>
              <a:off x="4049690" y="4476823"/>
              <a:ext cx="1052125" cy="253902"/>
            </a:xfrm>
            <a:custGeom>
              <a:avLst/>
              <a:gdLst/>
              <a:ahLst/>
              <a:cxnLst/>
              <a:rect l="l" t="t" r="r" b="b"/>
              <a:pathLst>
                <a:path w="7293" h="1760" extrusionOk="0">
                  <a:moveTo>
                    <a:pt x="944" y="1"/>
                  </a:moveTo>
                  <a:cubicBezTo>
                    <a:pt x="420" y="1"/>
                    <a:pt x="0" y="395"/>
                    <a:pt x="0" y="867"/>
                  </a:cubicBezTo>
                  <a:lnTo>
                    <a:pt x="0" y="893"/>
                  </a:lnTo>
                  <a:cubicBezTo>
                    <a:pt x="0" y="1365"/>
                    <a:pt x="420" y="1759"/>
                    <a:pt x="944" y="1759"/>
                  </a:cubicBezTo>
                  <a:lnTo>
                    <a:pt x="6376" y="1759"/>
                  </a:lnTo>
                  <a:cubicBezTo>
                    <a:pt x="6873" y="1759"/>
                    <a:pt x="7293" y="1365"/>
                    <a:pt x="7293" y="893"/>
                  </a:cubicBezTo>
                  <a:lnTo>
                    <a:pt x="7293" y="867"/>
                  </a:lnTo>
                  <a:cubicBezTo>
                    <a:pt x="7293" y="395"/>
                    <a:pt x="6873" y="1"/>
                    <a:pt x="6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15" name="Google Shape;1315;p33"/>
            <p:cNvCxnSpPr>
              <a:stCxn id="1274" idx="3"/>
            </p:cNvCxnSpPr>
            <p:nvPr/>
          </p:nvCxnSpPr>
          <p:spPr>
            <a:xfrm>
              <a:off x="2436495" y="1313050"/>
              <a:ext cx="1674000" cy="0"/>
            </a:xfrm>
            <a:prstGeom prst="straightConnector1">
              <a:avLst/>
            </a:prstGeom>
            <a:ln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6" name="Google Shape;1316;p33"/>
            <p:cNvCxnSpPr>
              <a:stCxn id="1277" idx="3"/>
            </p:cNvCxnSpPr>
            <p:nvPr/>
          </p:nvCxnSpPr>
          <p:spPr>
            <a:xfrm>
              <a:off x="2436495" y="2526250"/>
              <a:ext cx="11685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317" name="Google Shape;1317;p33"/>
            <p:cNvCxnSpPr>
              <a:stCxn id="1280" idx="3"/>
            </p:cNvCxnSpPr>
            <p:nvPr/>
          </p:nvCxnSpPr>
          <p:spPr>
            <a:xfrm>
              <a:off x="2436495" y="3734765"/>
              <a:ext cx="1800300" cy="0"/>
            </a:xfrm>
            <a:prstGeom prst="straightConnector1">
              <a:avLst/>
            </a:prstGeom>
            <a:ln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8" name="Google Shape;1318;p33"/>
            <p:cNvCxnSpPr>
              <a:stCxn id="1283" idx="1"/>
            </p:cNvCxnSpPr>
            <p:nvPr/>
          </p:nvCxnSpPr>
          <p:spPr>
            <a:xfrm rot="10800000">
              <a:off x="4957650" y="1313050"/>
              <a:ext cx="1745700" cy="0"/>
            </a:xfrm>
            <a:prstGeom prst="straightConnector1">
              <a:avLst/>
            </a:prstGeom>
            <a:ln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9" name="Google Shape;1319;p33"/>
            <p:cNvCxnSpPr>
              <a:cxnSpLocks/>
            </p:cNvCxnSpPr>
            <p:nvPr/>
          </p:nvCxnSpPr>
          <p:spPr>
            <a:xfrm rot="10800000">
              <a:off x="5648850" y="2526248"/>
              <a:ext cx="1054500" cy="0"/>
            </a:xfrm>
            <a:prstGeom prst="straightConnector1">
              <a:avLst/>
            </a:prstGeom>
            <a:ln>
              <a:headEnd type="oval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0" name="Google Shape;1320;p33"/>
            <p:cNvCxnSpPr>
              <a:stCxn id="1289" idx="1"/>
            </p:cNvCxnSpPr>
            <p:nvPr/>
          </p:nvCxnSpPr>
          <p:spPr>
            <a:xfrm rot="10800000">
              <a:off x="5032050" y="3734765"/>
              <a:ext cx="1671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53" name="Google Shape;1541;p18">
            <a:extLst>
              <a:ext uri="{FF2B5EF4-FFF2-40B4-BE49-F238E27FC236}">
                <a16:creationId xmlns:a16="http://schemas.microsoft.com/office/drawing/2014/main" id="{3876C303-59D1-4A63-812A-8A0FB2B28E9F}"/>
              </a:ext>
            </a:extLst>
          </p:cNvPr>
          <p:cNvSpPr txBox="1"/>
          <p:nvPr/>
        </p:nvSpPr>
        <p:spPr>
          <a:xfrm>
            <a:off x="-885450" y="-837449"/>
            <a:ext cx="26853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Plan</a:t>
            </a:r>
            <a:endParaRPr sz="28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7" name="Google Shape;165;p13">
            <a:extLst>
              <a:ext uri="{FF2B5EF4-FFF2-40B4-BE49-F238E27FC236}">
                <a16:creationId xmlns:a16="http://schemas.microsoft.com/office/drawing/2014/main" id="{331BE1EE-A59E-48EB-AFCA-1EF711863734}"/>
              </a:ext>
            </a:extLst>
          </p:cNvPr>
          <p:cNvSpPr txBox="1"/>
          <p:nvPr/>
        </p:nvSpPr>
        <p:spPr>
          <a:xfrm>
            <a:off x="8762543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2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82F450-6DBA-4FAF-8AD6-AA8E2C281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246" y="889863"/>
            <a:ext cx="6795502" cy="3363774"/>
          </a:xfrm>
          <a:prstGeom prst="rect">
            <a:avLst/>
          </a:prstGeom>
        </p:spPr>
      </p:pic>
      <p:sp>
        <p:nvSpPr>
          <p:cNvPr id="6" name="Google Shape;1541;p18">
            <a:extLst>
              <a:ext uri="{FF2B5EF4-FFF2-40B4-BE49-F238E27FC236}">
                <a16:creationId xmlns:a16="http://schemas.microsoft.com/office/drawing/2014/main" id="{3D22210D-0857-44EE-89F5-A3A5E6114AEE}"/>
              </a:ext>
            </a:extLst>
          </p:cNvPr>
          <p:cNvSpPr txBox="1"/>
          <p:nvPr/>
        </p:nvSpPr>
        <p:spPr>
          <a:xfrm>
            <a:off x="-255950" y="-790859"/>
            <a:ext cx="26853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Conclusion</a:t>
            </a:r>
            <a:endParaRPr sz="28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7" name="Google Shape;1543;p18">
            <a:extLst>
              <a:ext uri="{FF2B5EF4-FFF2-40B4-BE49-F238E27FC236}">
                <a16:creationId xmlns:a16="http://schemas.microsoft.com/office/drawing/2014/main" id="{889E6475-EE71-4484-9B41-3D5BFBDA5394}"/>
              </a:ext>
            </a:extLst>
          </p:cNvPr>
          <p:cNvSpPr txBox="1"/>
          <p:nvPr/>
        </p:nvSpPr>
        <p:spPr>
          <a:xfrm>
            <a:off x="1231627" y="3459360"/>
            <a:ext cx="6680741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b="0" i="0" dirty="0">
              <a:solidFill>
                <a:srgbClr val="0D0D0D"/>
              </a:solidFill>
              <a:effectLst/>
              <a:latin typeface="Söhne"/>
            </a:endParaRPr>
          </a:p>
        </p:txBody>
      </p:sp>
      <p:sp>
        <p:nvSpPr>
          <p:cNvPr id="5" name="Google Shape;165;p13">
            <a:extLst>
              <a:ext uri="{FF2B5EF4-FFF2-40B4-BE49-F238E27FC236}">
                <a16:creationId xmlns:a16="http://schemas.microsoft.com/office/drawing/2014/main" id="{DEB0DA48-4F25-487E-8921-757D299CB0FD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20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18933629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41;p18">
            <a:extLst>
              <a:ext uri="{FF2B5EF4-FFF2-40B4-BE49-F238E27FC236}">
                <a16:creationId xmlns:a16="http://schemas.microsoft.com/office/drawing/2014/main" id="{2FFEAA42-2169-4918-B6C7-AF130EFF3F58}"/>
              </a:ext>
            </a:extLst>
          </p:cNvPr>
          <p:cNvSpPr txBox="1"/>
          <p:nvPr/>
        </p:nvSpPr>
        <p:spPr>
          <a:xfrm>
            <a:off x="1712594" y="594512"/>
            <a:ext cx="5718811" cy="395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pour votre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A</a:t>
            </a:r>
            <a:r>
              <a:rPr lang="en" sz="48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ttention!</a:t>
            </a:r>
          </a:p>
        </p:txBody>
      </p:sp>
      <p:sp>
        <p:nvSpPr>
          <p:cNvPr id="3" name="Google Shape;165;p13">
            <a:extLst>
              <a:ext uri="{FF2B5EF4-FFF2-40B4-BE49-F238E27FC236}">
                <a16:creationId xmlns:a16="http://schemas.microsoft.com/office/drawing/2014/main" id="{2CB82DD9-17DA-403B-97F7-A1062F4E2ED7}"/>
              </a:ext>
            </a:extLst>
          </p:cNvPr>
          <p:cNvSpPr txBox="1"/>
          <p:nvPr/>
        </p:nvSpPr>
        <p:spPr>
          <a:xfrm>
            <a:off x="8762543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21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3235403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18"/>
          <p:cNvSpPr txBox="1"/>
          <p:nvPr/>
        </p:nvSpPr>
        <p:spPr>
          <a:xfrm>
            <a:off x="-135467" y="-790859"/>
            <a:ext cx="26853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Introduction</a:t>
            </a:r>
            <a:endParaRPr sz="28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7" name="Google Shape;165;p13">
            <a:extLst>
              <a:ext uri="{FF2B5EF4-FFF2-40B4-BE49-F238E27FC236}">
                <a16:creationId xmlns:a16="http://schemas.microsoft.com/office/drawing/2014/main" id="{AEEF1668-878D-466A-B9AC-8626A2B9E4F6}"/>
              </a:ext>
            </a:extLst>
          </p:cNvPr>
          <p:cNvSpPr txBox="1"/>
          <p:nvPr/>
        </p:nvSpPr>
        <p:spPr>
          <a:xfrm>
            <a:off x="8762543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3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7977F9-31C2-48DE-8B60-B840ED365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306" y="139160"/>
            <a:ext cx="5615387" cy="561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6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18"/>
          <p:cNvGrpSpPr/>
          <p:nvPr/>
        </p:nvGrpSpPr>
        <p:grpSpPr>
          <a:xfrm>
            <a:off x="2685300" y="506707"/>
            <a:ext cx="3056198" cy="4063618"/>
            <a:chOff x="3049525" y="1569750"/>
            <a:chExt cx="1724425" cy="2292850"/>
          </a:xfrm>
        </p:grpSpPr>
        <p:sp>
          <p:nvSpPr>
            <p:cNvPr id="1500" name="Google Shape;1500;p18"/>
            <p:cNvSpPr/>
            <p:nvPr/>
          </p:nvSpPr>
          <p:spPr>
            <a:xfrm>
              <a:off x="3628275" y="1569750"/>
              <a:ext cx="809975" cy="441800"/>
            </a:xfrm>
            <a:custGeom>
              <a:avLst/>
              <a:gdLst/>
              <a:ahLst/>
              <a:cxnLst/>
              <a:rect l="l" t="t" r="r" b="b"/>
              <a:pathLst>
                <a:path w="32399" h="17672" extrusionOk="0">
                  <a:moveTo>
                    <a:pt x="1" y="0"/>
                  </a:moveTo>
                  <a:lnTo>
                    <a:pt x="1" y="5985"/>
                  </a:lnTo>
                  <a:cubicBezTo>
                    <a:pt x="10990" y="5985"/>
                    <a:pt x="20966" y="10451"/>
                    <a:pt x="28186" y="17671"/>
                  </a:cubicBezTo>
                  <a:lnTo>
                    <a:pt x="32398" y="13459"/>
                  </a:lnTo>
                  <a:cubicBezTo>
                    <a:pt x="24101" y="5162"/>
                    <a:pt x="12637" y="0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3049525" y="2137400"/>
              <a:ext cx="1157550" cy="1157525"/>
            </a:xfrm>
            <a:custGeom>
              <a:avLst/>
              <a:gdLst/>
              <a:ahLst/>
              <a:cxnLst/>
              <a:rect l="l" t="t" r="r" b="b"/>
              <a:pathLst>
                <a:path w="46302" h="46301" extrusionOk="0">
                  <a:moveTo>
                    <a:pt x="23151" y="1"/>
                  </a:moveTo>
                  <a:cubicBezTo>
                    <a:pt x="10357" y="1"/>
                    <a:pt x="1" y="10356"/>
                    <a:pt x="1" y="23151"/>
                  </a:cubicBezTo>
                  <a:cubicBezTo>
                    <a:pt x="1" y="35945"/>
                    <a:pt x="10357" y="46301"/>
                    <a:pt x="23151" y="46301"/>
                  </a:cubicBezTo>
                  <a:cubicBezTo>
                    <a:pt x="35945" y="46301"/>
                    <a:pt x="46301" y="35945"/>
                    <a:pt x="46301" y="23151"/>
                  </a:cubicBezTo>
                  <a:cubicBezTo>
                    <a:pt x="46301" y="10356"/>
                    <a:pt x="35945" y="1"/>
                    <a:pt x="231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3078025" y="2215575"/>
              <a:ext cx="1099750" cy="1001175"/>
            </a:xfrm>
            <a:custGeom>
              <a:avLst/>
              <a:gdLst/>
              <a:ahLst/>
              <a:cxnLst/>
              <a:rect l="l" t="t" r="r" b="b"/>
              <a:pathLst>
                <a:path w="43990" h="40047" extrusionOk="0">
                  <a:moveTo>
                    <a:pt x="21995" y="1"/>
                  </a:moveTo>
                  <a:cubicBezTo>
                    <a:pt x="16865" y="1"/>
                    <a:pt x="11734" y="1957"/>
                    <a:pt x="7823" y="5868"/>
                  </a:cubicBezTo>
                  <a:cubicBezTo>
                    <a:pt x="1" y="13690"/>
                    <a:pt x="1" y="26357"/>
                    <a:pt x="7823" y="34180"/>
                  </a:cubicBezTo>
                  <a:cubicBezTo>
                    <a:pt x="11734" y="38091"/>
                    <a:pt x="16865" y="40046"/>
                    <a:pt x="21995" y="40046"/>
                  </a:cubicBezTo>
                  <a:cubicBezTo>
                    <a:pt x="27126" y="40046"/>
                    <a:pt x="32256" y="38091"/>
                    <a:pt x="36167" y="34180"/>
                  </a:cubicBezTo>
                  <a:cubicBezTo>
                    <a:pt x="43989" y="26357"/>
                    <a:pt x="43989" y="13690"/>
                    <a:pt x="36167" y="5868"/>
                  </a:cubicBezTo>
                  <a:cubicBezTo>
                    <a:pt x="32256" y="1957"/>
                    <a:pt x="27126" y="1"/>
                    <a:pt x="21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4361425" y="2372550"/>
              <a:ext cx="47525" cy="47525"/>
            </a:xfrm>
            <a:custGeom>
              <a:avLst/>
              <a:gdLst/>
              <a:ahLst/>
              <a:cxnLst/>
              <a:rect l="l" t="t" r="r" b="b"/>
              <a:pathLst>
                <a:path w="1901" h="1901" extrusionOk="0">
                  <a:moveTo>
                    <a:pt x="951" y="460"/>
                  </a:moveTo>
                  <a:cubicBezTo>
                    <a:pt x="1077" y="460"/>
                    <a:pt x="1204" y="507"/>
                    <a:pt x="1299" y="602"/>
                  </a:cubicBezTo>
                  <a:cubicBezTo>
                    <a:pt x="1394" y="697"/>
                    <a:pt x="1426" y="824"/>
                    <a:pt x="1426" y="950"/>
                  </a:cubicBezTo>
                  <a:cubicBezTo>
                    <a:pt x="1426" y="1077"/>
                    <a:pt x="1394" y="1204"/>
                    <a:pt x="1299" y="1299"/>
                  </a:cubicBezTo>
                  <a:cubicBezTo>
                    <a:pt x="1204" y="1394"/>
                    <a:pt x="1077" y="1441"/>
                    <a:pt x="951" y="1441"/>
                  </a:cubicBezTo>
                  <a:cubicBezTo>
                    <a:pt x="824" y="1441"/>
                    <a:pt x="697" y="1394"/>
                    <a:pt x="602" y="1299"/>
                  </a:cubicBezTo>
                  <a:cubicBezTo>
                    <a:pt x="507" y="1204"/>
                    <a:pt x="444" y="1077"/>
                    <a:pt x="444" y="950"/>
                  </a:cubicBezTo>
                  <a:cubicBezTo>
                    <a:pt x="444" y="824"/>
                    <a:pt x="507" y="697"/>
                    <a:pt x="602" y="602"/>
                  </a:cubicBezTo>
                  <a:cubicBezTo>
                    <a:pt x="697" y="507"/>
                    <a:pt x="824" y="460"/>
                    <a:pt x="951" y="460"/>
                  </a:cubicBezTo>
                  <a:close/>
                  <a:moveTo>
                    <a:pt x="939" y="0"/>
                  </a:moveTo>
                  <a:cubicBezTo>
                    <a:pt x="697" y="0"/>
                    <a:pt x="460" y="95"/>
                    <a:pt x="286" y="285"/>
                  </a:cubicBezTo>
                  <a:cubicBezTo>
                    <a:pt x="96" y="475"/>
                    <a:pt x="1" y="697"/>
                    <a:pt x="1" y="950"/>
                  </a:cubicBezTo>
                  <a:cubicBezTo>
                    <a:pt x="1" y="1204"/>
                    <a:pt x="96" y="1457"/>
                    <a:pt x="286" y="1615"/>
                  </a:cubicBezTo>
                  <a:cubicBezTo>
                    <a:pt x="476" y="1805"/>
                    <a:pt x="697" y="1900"/>
                    <a:pt x="951" y="1900"/>
                  </a:cubicBezTo>
                  <a:cubicBezTo>
                    <a:pt x="1172" y="1900"/>
                    <a:pt x="1426" y="1805"/>
                    <a:pt x="1616" y="1615"/>
                  </a:cubicBezTo>
                  <a:cubicBezTo>
                    <a:pt x="1806" y="1457"/>
                    <a:pt x="1901" y="1204"/>
                    <a:pt x="1901" y="950"/>
                  </a:cubicBezTo>
                  <a:cubicBezTo>
                    <a:pt x="1901" y="697"/>
                    <a:pt x="1806" y="475"/>
                    <a:pt x="1616" y="285"/>
                  </a:cubicBezTo>
                  <a:cubicBezTo>
                    <a:pt x="1426" y="95"/>
                    <a:pt x="1180" y="0"/>
                    <a:pt x="9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4247425" y="2319500"/>
              <a:ext cx="213775" cy="213800"/>
            </a:xfrm>
            <a:custGeom>
              <a:avLst/>
              <a:gdLst/>
              <a:ahLst/>
              <a:cxnLst/>
              <a:rect l="l" t="t" r="r" b="b"/>
              <a:pathLst>
                <a:path w="8551" h="8552" extrusionOk="0">
                  <a:moveTo>
                    <a:pt x="2424" y="2314"/>
                  </a:moveTo>
                  <a:cubicBezTo>
                    <a:pt x="2693" y="2314"/>
                    <a:pt x="2927" y="2373"/>
                    <a:pt x="3104" y="2439"/>
                  </a:cubicBezTo>
                  <a:cubicBezTo>
                    <a:pt x="2724" y="2787"/>
                    <a:pt x="2407" y="3167"/>
                    <a:pt x="2090" y="3579"/>
                  </a:cubicBezTo>
                  <a:cubicBezTo>
                    <a:pt x="1679" y="3326"/>
                    <a:pt x="1109" y="3262"/>
                    <a:pt x="697" y="3262"/>
                  </a:cubicBezTo>
                  <a:cubicBezTo>
                    <a:pt x="1296" y="2519"/>
                    <a:pt x="1921" y="2314"/>
                    <a:pt x="2424" y="2314"/>
                  </a:cubicBezTo>
                  <a:close/>
                  <a:moveTo>
                    <a:pt x="8076" y="476"/>
                  </a:moveTo>
                  <a:cubicBezTo>
                    <a:pt x="7981" y="1331"/>
                    <a:pt x="7506" y="3832"/>
                    <a:pt x="5004" y="5859"/>
                  </a:cubicBezTo>
                  <a:lnTo>
                    <a:pt x="4972" y="5891"/>
                  </a:lnTo>
                  <a:cubicBezTo>
                    <a:pt x="4592" y="6176"/>
                    <a:pt x="4212" y="6461"/>
                    <a:pt x="3769" y="6714"/>
                  </a:cubicBezTo>
                  <a:lnTo>
                    <a:pt x="1869" y="4814"/>
                  </a:lnTo>
                  <a:cubicBezTo>
                    <a:pt x="3990" y="1204"/>
                    <a:pt x="7252" y="602"/>
                    <a:pt x="8076" y="476"/>
                  </a:cubicBezTo>
                  <a:close/>
                  <a:moveTo>
                    <a:pt x="1837" y="5416"/>
                  </a:moveTo>
                  <a:lnTo>
                    <a:pt x="3135" y="6714"/>
                  </a:lnTo>
                  <a:lnTo>
                    <a:pt x="2565" y="6999"/>
                  </a:lnTo>
                  <a:lnTo>
                    <a:pt x="1584" y="6018"/>
                  </a:lnTo>
                  <a:lnTo>
                    <a:pt x="1837" y="5416"/>
                  </a:lnTo>
                  <a:close/>
                  <a:moveTo>
                    <a:pt x="6112" y="5479"/>
                  </a:moveTo>
                  <a:cubicBezTo>
                    <a:pt x="6271" y="5954"/>
                    <a:pt x="6429" y="6936"/>
                    <a:pt x="5289" y="7854"/>
                  </a:cubicBezTo>
                  <a:cubicBezTo>
                    <a:pt x="5289" y="7443"/>
                    <a:pt x="5226" y="6873"/>
                    <a:pt x="4972" y="6461"/>
                  </a:cubicBezTo>
                  <a:cubicBezTo>
                    <a:pt x="5067" y="6398"/>
                    <a:pt x="5131" y="6334"/>
                    <a:pt x="5226" y="6271"/>
                  </a:cubicBezTo>
                  <a:cubicBezTo>
                    <a:pt x="5257" y="6239"/>
                    <a:pt x="5289" y="6208"/>
                    <a:pt x="5321" y="6176"/>
                  </a:cubicBezTo>
                  <a:cubicBezTo>
                    <a:pt x="5384" y="6144"/>
                    <a:pt x="5447" y="6081"/>
                    <a:pt x="5511" y="6049"/>
                  </a:cubicBezTo>
                  <a:cubicBezTo>
                    <a:pt x="5732" y="5859"/>
                    <a:pt x="5922" y="5669"/>
                    <a:pt x="6112" y="5479"/>
                  </a:cubicBezTo>
                  <a:close/>
                  <a:moveTo>
                    <a:pt x="8329" y="0"/>
                  </a:moveTo>
                  <a:cubicBezTo>
                    <a:pt x="8297" y="0"/>
                    <a:pt x="7221" y="32"/>
                    <a:pt x="5827" y="634"/>
                  </a:cubicBezTo>
                  <a:cubicBezTo>
                    <a:pt x="4972" y="982"/>
                    <a:pt x="4212" y="1489"/>
                    <a:pt x="3484" y="2122"/>
                  </a:cubicBezTo>
                  <a:cubicBezTo>
                    <a:pt x="3207" y="1972"/>
                    <a:pt x="2829" y="1856"/>
                    <a:pt x="2404" y="1856"/>
                  </a:cubicBezTo>
                  <a:cubicBezTo>
                    <a:pt x="1662" y="1856"/>
                    <a:pt x="777" y="2210"/>
                    <a:pt x="32" y="3357"/>
                  </a:cubicBezTo>
                  <a:cubicBezTo>
                    <a:pt x="32" y="3421"/>
                    <a:pt x="0" y="3452"/>
                    <a:pt x="0" y="3484"/>
                  </a:cubicBezTo>
                  <a:cubicBezTo>
                    <a:pt x="0" y="3547"/>
                    <a:pt x="32" y="3579"/>
                    <a:pt x="32" y="3611"/>
                  </a:cubicBezTo>
                  <a:cubicBezTo>
                    <a:pt x="84" y="3662"/>
                    <a:pt x="135" y="3714"/>
                    <a:pt x="204" y="3714"/>
                  </a:cubicBezTo>
                  <a:cubicBezTo>
                    <a:pt x="220" y="3714"/>
                    <a:pt x="236" y="3712"/>
                    <a:pt x="254" y="3706"/>
                  </a:cubicBezTo>
                  <a:cubicBezTo>
                    <a:pt x="333" y="3698"/>
                    <a:pt x="446" y="3692"/>
                    <a:pt x="577" y="3692"/>
                  </a:cubicBezTo>
                  <a:cubicBezTo>
                    <a:pt x="970" y="3692"/>
                    <a:pt x="1528" y="3745"/>
                    <a:pt x="1837" y="3959"/>
                  </a:cubicBezTo>
                  <a:cubicBezTo>
                    <a:pt x="1679" y="4212"/>
                    <a:pt x="1520" y="4466"/>
                    <a:pt x="1394" y="4719"/>
                  </a:cubicBezTo>
                  <a:cubicBezTo>
                    <a:pt x="1362" y="4751"/>
                    <a:pt x="1362" y="4782"/>
                    <a:pt x="1362" y="4846"/>
                  </a:cubicBezTo>
                  <a:cubicBezTo>
                    <a:pt x="1362" y="4909"/>
                    <a:pt x="1362" y="4941"/>
                    <a:pt x="1425" y="5004"/>
                  </a:cubicBezTo>
                  <a:lnTo>
                    <a:pt x="1489" y="5068"/>
                  </a:lnTo>
                  <a:lnTo>
                    <a:pt x="1109" y="5954"/>
                  </a:lnTo>
                  <a:cubicBezTo>
                    <a:pt x="1109" y="5986"/>
                    <a:pt x="1077" y="6018"/>
                    <a:pt x="1077" y="6049"/>
                  </a:cubicBezTo>
                  <a:cubicBezTo>
                    <a:pt x="1077" y="6113"/>
                    <a:pt x="1109" y="6176"/>
                    <a:pt x="1140" y="6208"/>
                  </a:cubicBezTo>
                  <a:lnTo>
                    <a:pt x="2344" y="7411"/>
                  </a:lnTo>
                  <a:cubicBezTo>
                    <a:pt x="2390" y="7457"/>
                    <a:pt x="2453" y="7487"/>
                    <a:pt x="2521" y="7487"/>
                  </a:cubicBezTo>
                  <a:cubicBezTo>
                    <a:pt x="2546" y="7487"/>
                    <a:pt x="2572" y="7483"/>
                    <a:pt x="2597" y="7474"/>
                  </a:cubicBezTo>
                  <a:lnTo>
                    <a:pt x="3484" y="7063"/>
                  </a:lnTo>
                  <a:lnTo>
                    <a:pt x="3579" y="7158"/>
                  </a:lnTo>
                  <a:cubicBezTo>
                    <a:pt x="3616" y="7195"/>
                    <a:pt x="3675" y="7210"/>
                    <a:pt x="3730" y="7210"/>
                  </a:cubicBezTo>
                  <a:cubicBezTo>
                    <a:pt x="3769" y="7210"/>
                    <a:pt x="3806" y="7202"/>
                    <a:pt x="3832" y="7189"/>
                  </a:cubicBezTo>
                  <a:cubicBezTo>
                    <a:pt x="4085" y="7031"/>
                    <a:pt x="4339" y="6873"/>
                    <a:pt x="4592" y="6714"/>
                  </a:cubicBezTo>
                  <a:cubicBezTo>
                    <a:pt x="4877" y="7158"/>
                    <a:pt x="4846" y="7981"/>
                    <a:pt x="4814" y="8298"/>
                  </a:cubicBezTo>
                  <a:cubicBezTo>
                    <a:pt x="4814" y="8361"/>
                    <a:pt x="4846" y="8456"/>
                    <a:pt x="4941" y="8519"/>
                  </a:cubicBezTo>
                  <a:cubicBezTo>
                    <a:pt x="4972" y="8519"/>
                    <a:pt x="5004" y="8551"/>
                    <a:pt x="5036" y="8551"/>
                  </a:cubicBezTo>
                  <a:cubicBezTo>
                    <a:pt x="5099" y="8551"/>
                    <a:pt x="5131" y="8519"/>
                    <a:pt x="5162" y="8519"/>
                  </a:cubicBezTo>
                  <a:cubicBezTo>
                    <a:pt x="6967" y="7348"/>
                    <a:pt x="6809" y="5828"/>
                    <a:pt x="6461" y="5068"/>
                  </a:cubicBezTo>
                  <a:cubicBezTo>
                    <a:pt x="8487" y="2756"/>
                    <a:pt x="8551" y="286"/>
                    <a:pt x="8551" y="254"/>
                  </a:cubicBezTo>
                  <a:cubicBezTo>
                    <a:pt x="8551" y="191"/>
                    <a:pt x="8551" y="127"/>
                    <a:pt x="8487" y="96"/>
                  </a:cubicBezTo>
                  <a:cubicBezTo>
                    <a:pt x="8456" y="32"/>
                    <a:pt x="8392" y="0"/>
                    <a:pt x="832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4241875" y="2497625"/>
              <a:ext cx="41975" cy="42000"/>
            </a:xfrm>
            <a:custGeom>
              <a:avLst/>
              <a:gdLst/>
              <a:ahLst/>
              <a:cxnLst/>
              <a:rect l="l" t="t" r="r" b="b"/>
              <a:pathLst>
                <a:path w="1679" h="1680" extrusionOk="0">
                  <a:moveTo>
                    <a:pt x="1457" y="1"/>
                  </a:moveTo>
                  <a:cubicBezTo>
                    <a:pt x="1394" y="1"/>
                    <a:pt x="1331" y="33"/>
                    <a:pt x="1267" y="64"/>
                  </a:cubicBezTo>
                  <a:lnTo>
                    <a:pt x="64" y="1299"/>
                  </a:lnTo>
                  <a:cubicBezTo>
                    <a:pt x="32" y="1331"/>
                    <a:pt x="0" y="1394"/>
                    <a:pt x="0" y="1458"/>
                  </a:cubicBezTo>
                  <a:cubicBezTo>
                    <a:pt x="0" y="1521"/>
                    <a:pt x="32" y="1584"/>
                    <a:pt x="64" y="1616"/>
                  </a:cubicBezTo>
                  <a:cubicBezTo>
                    <a:pt x="95" y="1648"/>
                    <a:pt x="159" y="1679"/>
                    <a:pt x="222" y="1679"/>
                  </a:cubicBezTo>
                  <a:cubicBezTo>
                    <a:pt x="286" y="1679"/>
                    <a:pt x="349" y="1648"/>
                    <a:pt x="381" y="1616"/>
                  </a:cubicBezTo>
                  <a:lnTo>
                    <a:pt x="1616" y="381"/>
                  </a:lnTo>
                  <a:cubicBezTo>
                    <a:pt x="1647" y="349"/>
                    <a:pt x="1679" y="286"/>
                    <a:pt x="1679" y="223"/>
                  </a:cubicBezTo>
                  <a:cubicBezTo>
                    <a:pt x="1679" y="159"/>
                    <a:pt x="1647" y="96"/>
                    <a:pt x="1616" y="64"/>
                  </a:cubicBezTo>
                  <a:cubicBezTo>
                    <a:pt x="1552" y="33"/>
                    <a:pt x="1521" y="1"/>
                    <a:pt x="145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4237925" y="2484975"/>
              <a:ext cx="33275" cy="32475"/>
            </a:xfrm>
            <a:custGeom>
              <a:avLst/>
              <a:gdLst/>
              <a:ahLst/>
              <a:cxnLst/>
              <a:rect l="l" t="t" r="r" b="b"/>
              <a:pathLst>
                <a:path w="1331" h="1299" extrusionOk="0">
                  <a:moveTo>
                    <a:pt x="1077" y="0"/>
                  </a:moveTo>
                  <a:cubicBezTo>
                    <a:pt x="1045" y="0"/>
                    <a:pt x="982" y="32"/>
                    <a:pt x="919" y="64"/>
                  </a:cubicBezTo>
                  <a:lnTo>
                    <a:pt x="63" y="919"/>
                  </a:lnTo>
                  <a:cubicBezTo>
                    <a:pt x="32" y="950"/>
                    <a:pt x="0" y="1014"/>
                    <a:pt x="0" y="1077"/>
                  </a:cubicBezTo>
                  <a:cubicBezTo>
                    <a:pt x="0" y="1140"/>
                    <a:pt x="32" y="1204"/>
                    <a:pt x="63" y="1235"/>
                  </a:cubicBezTo>
                  <a:cubicBezTo>
                    <a:pt x="127" y="1267"/>
                    <a:pt x="190" y="1299"/>
                    <a:pt x="253" y="1299"/>
                  </a:cubicBezTo>
                  <a:cubicBezTo>
                    <a:pt x="317" y="1299"/>
                    <a:pt x="348" y="1299"/>
                    <a:pt x="412" y="1235"/>
                  </a:cubicBezTo>
                  <a:lnTo>
                    <a:pt x="1267" y="380"/>
                  </a:lnTo>
                  <a:cubicBezTo>
                    <a:pt x="1299" y="349"/>
                    <a:pt x="1330" y="285"/>
                    <a:pt x="1330" y="222"/>
                  </a:cubicBezTo>
                  <a:cubicBezTo>
                    <a:pt x="1330" y="159"/>
                    <a:pt x="1299" y="95"/>
                    <a:pt x="1267" y="64"/>
                  </a:cubicBezTo>
                  <a:cubicBezTo>
                    <a:pt x="1204" y="32"/>
                    <a:pt x="1172" y="0"/>
                    <a:pt x="107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8"/>
            <p:cNvSpPr/>
            <p:nvPr/>
          </p:nvSpPr>
          <p:spPr>
            <a:xfrm>
              <a:off x="4264050" y="2510300"/>
              <a:ext cx="32475" cy="32500"/>
            </a:xfrm>
            <a:custGeom>
              <a:avLst/>
              <a:gdLst/>
              <a:ahLst/>
              <a:cxnLst/>
              <a:rect l="l" t="t" r="r" b="b"/>
              <a:pathLst>
                <a:path w="1299" h="1300" extrusionOk="0">
                  <a:moveTo>
                    <a:pt x="1077" y="1"/>
                  </a:moveTo>
                  <a:cubicBezTo>
                    <a:pt x="1014" y="1"/>
                    <a:pt x="950" y="32"/>
                    <a:pt x="919" y="64"/>
                  </a:cubicBezTo>
                  <a:lnTo>
                    <a:pt x="64" y="919"/>
                  </a:lnTo>
                  <a:cubicBezTo>
                    <a:pt x="0" y="951"/>
                    <a:pt x="0" y="1014"/>
                    <a:pt x="0" y="1077"/>
                  </a:cubicBezTo>
                  <a:cubicBezTo>
                    <a:pt x="0" y="1141"/>
                    <a:pt x="0" y="1204"/>
                    <a:pt x="64" y="1236"/>
                  </a:cubicBezTo>
                  <a:cubicBezTo>
                    <a:pt x="95" y="1299"/>
                    <a:pt x="159" y="1299"/>
                    <a:pt x="222" y="1299"/>
                  </a:cubicBezTo>
                  <a:cubicBezTo>
                    <a:pt x="285" y="1299"/>
                    <a:pt x="349" y="1267"/>
                    <a:pt x="380" y="1236"/>
                  </a:cubicBezTo>
                  <a:lnTo>
                    <a:pt x="1235" y="381"/>
                  </a:lnTo>
                  <a:cubicBezTo>
                    <a:pt x="1267" y="349"/>
                    <a:pt x="1299" y="286"/>
                    <a:pt x="1299" y="222"/>
                  </a:cubicBezTo>
                  <a:cubicBezTo>
                    <a:pt x="1299" y="159"/>
                    <a:pt x="1267" y="96"/>
                    <a:pt x="1235" y="64"/>
                  </a:cubicBezTo>
                  <a:cubicBezTo>
                    <a:pt x="1172" y="32"/>
                    <a:pt x="1140" y="1"/>
                    <a:pt x="107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8"/>
            <p:cNvSpPr/>
            <p:nvPr/>
          </p:nvSpPr>
          <p:spPr>
            <a:xfrm>
              <a:off x="3842850" y="1928400"/>
              <a:ext cx="207450" cy="159950"/>
            </a:xfrm>
            <a:custGeom>
              <a:avLst/>
              <a:gdLst/>
              <a:ahLst/>
              <a:cxnLst/>
              <a:rect l="l" t="t" r="r" b="b"/>
              <a:pathLst>
                <a:path w="8298" h="6398" extrusionOk="0">
                  <a:moveTo>
                    <a:pt x="159" y="0"/>
                  </a:moveTo>
                  <a:cubicBezTo>
                    <a:pt x="64" y="0"/>
                    <a:pt x="0" y="63"/>
                    <a:pt x="0" y="127"/>
                  </a:cubicBezTo>
                  <a:lnTo>
                    <a:pt x="0" y="6271"/>
                  </a:lnTo>
                  <a:cubicBezTo>
                    <a:pt x="0" y="6334"/>
                    <a:pt x="64" y="6397"/>
                    <a:pt x="159" y="6397"/>
                  </a:cubicBezTo>
                  <a:lnTo>
                    <a:pt x="8139" y="6397"/>
                  </a:lnTo>
                  <a:cubicBezTo>
                    <a:pt x="8234" y="6397"/>
                    <a:pt x="8298" y="6334"/>
                    <a:pt x="8298" y="6271"/>
                  </a:cubicBezTo>
                  <a:cubicBezTo>
                    <a:pt x="8298" y="6175"/>
                    <a:pt x="8234" y="6112"/>
                    <a:pt x="8139" y="6112"/>
                  </a:cubicBezTo>
                  <a:lnTo>
                    <a:pt x="317" y="6112"/>
                  </a:lnTo>
                  <a:lnTo>
                    <a:pt x="317" y="127"/>
                  </a:lnTo>
                  <a:cubicBezTo>
                    <a:pt x="317" y="63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3863425" y="2004400"/>
              <a:ext cx="37250" cy="64950"/>
            </a:xfrm>
            <a:custGeom>
              <a:avLst/>
              <a:gdLst/>
              <a:ahLst/>
              <a:cxnLst/>
              <a:rect l="l" t="t" r="r" b="b"/>
              <a:pathLst>
                <a:path w="1490" h="2598" extrusionOk="0">
                  <a:moveTo>
                    <a:pt x="1046" y="349"/>
                  </a:moveTo>
                  <a:lnTo>
                    <a:pt x="1046" y="2249"/>
                  </a:lnTo>
                  <a:lnTo>
                    <a:pt x="412" y="2249"/>
                  </a:lnTo>
                  <a:lnTo>
                    <a:pt x="412" y="349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54"/>
                  </a:cubicBezTo>
                  <a:lnTo>
                    <a:pt x="1" y="2344"/>
                  </a:lnTo>
                  <a:cubicBezTo>
                    <a:pt x="1" y="2470"/>
                    <a:pt x="127" y="2597"/>
                    <a:pt x="286" y="2597"/>
                  </a:cubicBezTo>
                  <a:lnTo>
                    <a:pt x="1172" y="2597"/>
                  </a:lnTo>
                  <a:cubicBezTo>
                    <a:pt x="1331" y="2597"/>
                    <a:pt x="1489" y="2470"/>
                    <a:pt x="1489" y="2344"/>
                  </a:cubicBezTo>
                  <a:lnTo>
                    <a:pt x="1489" y="254"/>
                  </a:lnTo>
                  <a:cubicBezTo>
                    <a:pt x="1489" y="127"/>
                    <a:pt x="1331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3908550" y="1986175"/>
              <a:ext cx="37250" cy="83175"/>
            </a:xfrm>
            <a:custGeom>
              <a:avLst/>
              <a:gdLst/>
              <a:ahLst/>
              <a:cxnLst/>
              <a:rect l="l" t="t" r="r" b="b"/>
              <a:pathLst>
                <a:path w="1490" h="3327" extrusionOk="0">
                  <a:moveTo>
                    <a:pt x="1046" y="349"/>
                  </a:moveTo>
                  <a:lnTo>
                    <a:pt x="1046" y="2978"/>
                  </a:lnTo>
                  <a:lnTo>
                    <a:pt x="413" y="297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7" y="1"/>
                    <a:pt x="1" y="96"/>
                    <a:pt x="1" y="254"/>
                  </a:cubicBezTo>
                  <a:lnTo>
                    <a:pt x="1" y="3073"/>
                  </a:lnTo>
                  <a:cubicBezTo>
                    <a:pt x="1" y="3199"/>
                    <a:pt x="127" y="3326"/>
                    <a:pt x="286" y="3326"/>
                  </a:cubicBezTo>
                  <a:lnTo>
                    <a:pt x="1173" y="3326"/>
                  </a:lnTo>
                  <a:cubicBezTo>
                    <a:pt x="1331" y="3326"/>
                    <a:pt x="1489" y="3199"/>
                    <a:pt x="1489" y="3073"/>
                  </a:cubicBezTo>
                  <a:lnTo>
                    <a:pt x="1489" y="254"/>
                  </a:lnTo>
                  <a:cubicBezTo>
                    <a:pt x="1489" y="96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3953675" y="1967175"/>
              <a:ext cx="37250" cy="102175"/>
            </a:xfrm>
            <a:custGeom>
              <a:avLst/>
              <a:gdLst/>
              <a:ahLst/>
              <a:cxnLst/>
              <a:rect l="l" t="t" r="r" b="b"/>
              <a:pathLst>
                <a:path w="1490" h="4087" extrusionOk="0">
                  <a:moveTo>
                    <a:pt x="1046" y="349"/>
                  </a:moveTo>
                  <a:lnTo>
                    <a:pt x="1046" y="3738"/>
                  </a:lnTo>
                  <a:lnTo>
                    <a:pt x="413" y="373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8" y="1"/>
                    <a:pt x="1" y="128"/>
                    <a:pt x="1" y="254"/>
                  </a:cubicBezTo>
                  <a:lnTo>
                    <a:pt x="1" y="3833"/>
                  </a:lnTo>
                  <a:cubicBezTo>
                    <a:pt x="1" y="3959"/>
                    <a:pt x="128" y="4086"/>
                    <a:pt x="286" y="4086"/>
                  </a:cubicBezTo>
                  <a:lnTo>
                    <a:pt x="1173" y="4086"/>
                  </a:lnTo>
                  <a:cubicBezTo>
                    <a:pt x="1331" y="4086"/>
                    <a:pt x="1489" y="3959"/>
                    <a:pt x="1489" y="3833"/>
                  </a:cubicBezTo>
                  <a:lnTo>
                    <a:pt x="1489" y="254"/>
                  </a:lnTo>
                  <a:cubicBezTo>
                    <a:pt x="1489" y="128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3998825" y="1948975"/>
              <a:ext cx="37225" cy="120375"/>
            </a:xfrm>
            <a:custGeom>
              <a:avLst/>
              <a:gdLst/>
              <a:ahLst/>
              <a:cxnLst/>
              <a:rect l="l" t="t" r="r" b="b"/>
              <a:pathLst>
                <a:path w="1489" h="4815" extrusionOk="0">
                  <a:moveTo>
                    <a:pt x="1045" y="349"/>
                  </a:moveTo>
                  <a:lnTo>
                    <a:pt x="1045" y="4466"/>
                  </a:lnTo>
                  <a:lnTo>
                    <a:pt x="412" y="4466"/>
                  </a:lnTo>
                  <a:lnTo>
                    <a:pt x="412" y="349"/>
                  </a:lnTo>
                  <a:close/>
                  <a:moveTo>
                    <a:pt x="285" y="0"/>
                  </a:moveTo>
                  <a:cubicBezTo>
                    <a:pt x="127" y="0"/>
                    <a:pt x="0" y="95"/>
                    <a:pt x="0" y="254"/>
                  </a:cubicBezTo>
                  <a:lnTo>
                    <a:pt x="0" y="4561"/>
                  </a:lnTo>
                  <a:cubicBezTo>
                    <a:pt x="0" y="4687"/>
                    <a:pt x="127" y="4814"/>
                    <a:pt x="285" y="4814"/>
                  </a:cubicBezTo>
                  <a:lnTo>
                    <a:pt x="1172" y="4814"/>
                  </a:lnTo>
                  <a:cubicBezTo>
                    <a:pt x="1330" y="4814"/>
                    <a:pt x="1489" y="4687"/>
                    <a:pt x="1489" y="4561"/>
                  </a:cubicBezTo>
                  <a:lnTo>
                    <a:pt x="1489" y="254"/>
                  </a:lnTo>
                  <a:cubicBezTo>
                    <a:pt x="1489" y="95"/>
                    <a:pt x="1330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3863425" y="1897500"/>
              <a:ext cx="172625" cy="71300"/>
            </a:xfrm>
            <a:custGeom>
              <a:avLst/>
              <a:gdLst/>
              <a:ahLst/>
              <a:cxnLst/>
              <a:rect l="l" t="t" r="r" b="b"/>
              <a:pathLst>
                <a:path w="6905" h="2852" extrusionOk="0">
                  <a:moveTo>
                    <a:pt x="5606" y="1"/>
                  </a:moveTo>
                  <a:cubicBezTo>
                    <a:pt x="5511" y="1"/>
                    <a:pt x="5416" y="96"/>
                    <a:pt x="5416" y="159"/>
                  </a:cubicBezTo>
                  <a:cubicBezTo>
                    <a:pt x="5416" y="254"/>
                    <a:pt x="5511" y="349"/>
                    <a:pt x="5606" y="349"/>
                  </a:cubicBezTo>
                  <a:lnTo>
                    <a:pt x="6113" y="349"/>
                  </a:lnTo>
                  <a:cubicBezTo>
                    <a:pt x="4466" y="1426"/>
                    <a:pt x="3009" y="1964"/>
                    <a:pt x="2059" y="2218"/>
                  </a:cubicBezTo>
                  <a:cubicBezTo>
                    <a:pt x="919" y="2503"/>
                    <a:pt x="222" y="2503"/>
                    <a:pt x="191" y="2503"/>
                  </a:cubicBezTo>
                  <a:cubicBezTo>
                    <a:pt x="159" y="2503"/>
                    <a:pt x="96" y="2534"/>
                    <a:pt x="64" y="2534"/>
                  </a:cubicBezTo>
                  <a:cubicBezTo>
                    <a:pt x="1" y="2566"/>
                    <a:pt x="1" y="2629"/>
                    <a:pt x="1" y="2661"/>
                  </a:cubicBezTo>
                  <a:cubicBezTo>
                    <a:pt x="1" y="2725"/>
                    <a:pt x="1" y="2756"/>
                    <a:pt x="32" y="2788"/>
                  </a:cubicBezTo>
                  <a:cubicBezTo>
                    <a:pt x="96" y="2820"/>
                    <a:pt x="127" y="2851"/>
                    <a:pt x="191" y="2851"/>
                  </a:cubicBezTo>
                  <a:lnTo>
                    <a:pt x="222" y="2851"/>
                  </a:lnTo>
                  <a:cubicBezTo>
                    <a:pt x="507" y="2851"/>
                    <a:pt x="3104" y="2788"/>
                    <a:pt x="6334" y="634"/>
                  </a:cubicBezTo>
                  <a:lnTo>
                    <a:pt x="6334" y="634"/>
                  </a:lnTo>
                  <a:lnTo>
                    <a:pt x="6208" y="1078"/>
                  </a:lnTo>
                  <a:cubicBezTo>
                    <a:pt x="6208" y="1141"/>
                    <a:pt x="6208" y="1173"/>
                    <a:pt x="6239" y="1236"/>
                  </a:cubicBezTo>
                  <a:cubicBezTo>
                    <a:pt x="6271" y="1268"/>
                    <a:pt x="6334" y="1299"/>
                    <a:pt x="6366" y="1299"/>
                  </a:cubicBezTo>
                  <a:lnTo>
                    <a:pt x="6429" y="1299"/>
                  </a:lnTo>
                  <a:cubicBezTo>
                    <a:pt x="6524" y="1299"/>
                    <a:pt x="6620" y="1236"/>
                    <a:pt x="6620" y="1173"/>
                  </a:cubicBezTo>
                  <a:lnTo>
                    <a:pt x="6905" y="223"/>
                  </a:lnTo>
                  <a:lnTo>
                    <a:pt x="6905" y="191"/>
                  </a:lnTo>
                  <a:cubicBezTo>
                    <a:pt x="6905" y="191"/>
                    <a:pt x="6905" y="159"/>
                    <a:pt x="6905" y="159"/>
                  </a:cubicBezTo>
                  <a:cubicBezTo>
                    <a:pt x="6905" y="159"/>
                    <a:pt x="6873" y="128"/>
                    <a:pt x="6873" y="128"/>
                  </a:cubicBezTo>
                  <a:cubicBezTo>
                    <a:pt x="6873" y="96"/>
                    <a:pt x="6873" y="96"/>
                    <a:pt x="6873" y="96"/>
                  </a:cubicBezTo>
                  <a:cubicBezTo>
                    <a:pt x="6873" y="96"/>
                    <a:pt x="6873" y="96"/>
                    <a:pt x="6841" y="64"/>
                  </a:cubicBezTo>
                  <a:cubicBezTo>
                    <a:pt x="6841" y="64"/>
                    <a:pt x="6841" y="64"/>
                    <a:pt x="6810" y="33"/>
                  </a:cubicBezTo>
                  <a:cubicBezTo>
                    <a:pt x="6778" y="33"/>
                    <a:pt x="6746" y="1"/>
                    <a:pt x="674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4222875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1" y="602"/>
                  </a:lnTo>
                  <a:cubicBezTo>
                    <a:pt x="1489" y="602"/>
                    <a:pt x="1616" y="475"/>
                    <a:pt x="1616" y="317"/>
                  </a:cubicBezTo>
                  <a:cubicBezTo>
                    <a:pt x="1616" y="127"/>
                    <a:pt x="1489" y="0"/>
                    <a:pt x="133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4224450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8" y="1"/>
                  </a:moveTo>
                  <a:cubicBezTo>
                    <a:pt x="196" y="1"/>
                    <a:pt x="79" y="66"/>
                    <a:pt x="32" y="184"/>
                  </a:cubicBezTo>
                  <a:cubicBezTo>
                    <a:pt x="1" y="247"/>
                    <a:pt x="1" y="310"/>
                    <a:pt x="1" y="405"/>
                  </a:cubicBezTo>
                  <a:cubicBezTo>
                    <a:pt x="32" y="469"/>
                    <a:pt x="96" y="532"/>
                    <a:pt x="159" y="564"/>
                  </a:cubicBezTo>
                  <a:lnTo>
                    <a:pt x="1078" y="1039"/>
                  </a:lnTo>
                  <a:cubicBezTo>
                    <a:pt x="1109" y="1070"/>
                    <a:pt x="1173" y="1070"/>
                    <a:pt x="1204" y="1070"/>
                  </a:cubicBezTo>
                  <a:cubicBezTo>
                    <a:pt x="1331" y="1070"/>
                    <a:pt x="1426" y="1007"/>
                    <a:pt x="1489" y="912"/>
                  </a:cubicBezTo>
                  <a:cubicBezTo>
                    <a:pt x="1521" y="849"/>
                    <a:pt x="1521" y="754"/>
                    <a:pt x="1489" y="690"/>
                  </a:cubicBezTo>
                  <a:cubicBezTo>
                    <a:pt x="1458" y="595"/>
                    <a:pt x="1426" y="532"/>
                    <a:pt x="1331" y="500"/>
                  </a:cubicBezTo>
                  <a:lnTo>
                    <a:pt x="444" y="25"/>
                  </a:lnTo>
                  <a:cubicBezTo>
                    <a:pt x="403" y="9"/>
                    <a:pt x="360" y="1"/>
                    <a:pt x="31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423317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8" y="0"/>
                  </a:moveTo>
                  <a:cubicBezTo>
                    <a:pt x="1164" y="0"/>
                    <a:pt x="1119" y="8"/>
                    <a:pt x="1077" y="25"/>
                  </a:cubicBezTo>
                  <a:lnTo>
                    <a:pt x="158" y="500"/>
                  </a:lnTo>
                  <a:cubicBezTo>
                    <a:pt x="95" y="532"/>
                    <a:pt x="32" y="595"/>
                    <a:pt x="32" y="659"/>
                  </a:cubicBezTo>
                  <a:cubicBezTo>
                    <a:pt x="0" y="754"/>
                    <a:pt x="0" y="817"/>
                    <a:pt x="32" y="912"/>
                  </a:cubicBezTo>
                  <a:cubicBezTo>
                    <a:pt x="95" y="1007"/>
                    <a:pt x="190" y="1070"/>
                    <a:pt x="317" y="1070"/>
                  </a:cubicBezTo>
                  <a:cubicBezTo>
                    <a:pt x="348" y="1070"/>
                    <a:pt x="412" y="1039"/>
                    <a:pt x="443" y="1039"/>
                  </a:cubicBezTo>
                  <a:lnTo>
                    <a:pt x="1362" y="564"/>
                  </a:lnTo>
                  <a:cubicBezTo>
                    <a:pt x="1425" y="532"/>
                    <a:pt x="1489" y="468"/>
                    <a:pt x="1489" y="405"/>
                  </a:cubicBezTo>
                  <a:cubicBezTo>
                    <a:pt x="1520" y="310"/>
                    <a:pt x="1520" y="247"/>
                    <a:pt x="1489" y="152"/>
                  </a:cubicBezTo>
                  <a:cubicBezTo>
                    <a:pt x="1442" y="59"/>
                    <a:pt x="1328" y="0"/>
                    <a:pt x="120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4436650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0" y="602"/>
                  </a:lnTo>
                  <a:cubicBezTo>
                    <a:pt x="1489" y="602"/>
                    <a:pt x="1615" y="475"/>
                    <a:pt x="1615" y="317"/>
                  </a:cubicBezTo>
                  <a:cubicBezTo>
                    <a:pt x="1615" y="127"/>
                    <a:pt x="1489" y="0"/>
                    <a:pt x="133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4437425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4" y="1"/>
                  </a:moveTo>
                  <a:cubicBezTo>
                    <a:pt x="1161" y="1"/>
                    <a:pt x="1118" y="9"/>
                    <a:pt x="1077" y="25"/>
                  </a:cubicBezTo>
                  <a:lnTo>
                    <a:pt x="159" y="500"/>
                  </a:lnTo>
                  <a:cubicBezTo>
                    <a:pt x="96" y="532"/>
                    <a:pt x="32" y="595"/>
                    <a:pt x="32" y="690"/>
                  </a:cubicBezTo>
                  <a:cubicBezTo>
                    <a:pt x="1" y="754"/>
                    <a:pt x="1" y="849"/>
                    <a:pt x="32" y="912"/>
                  </a:cubicBezTo>
                  <a:cubicBezTo>
                    <a:pt x="96" y="1007"/>
                    <a:pt x="191" y="1070"/>
                    <a:pt x="317" y="1070"/>
                  </a:cubicBezTo>
                  <a:cubicBezTo>
                    <a:pt x="349" y="1070"/>
                    <a:pt x="412" y="1070"/>
                    <a:pt x="444" y="1039"/>
                  </a:cubicBezTo>
                  <a:lnTo>
                    <a:pt x="1363" y="564"/>
                  </a:lnTo>
                  <a:cubicBezTo>
                    <a:pt x="1426" y="532"/>
                    <a:pt x="1489" y="469"/>
                    <a:pt x="1489" y="405"/>
                  </a:cubicBezTo>
                  <a:cubicBezTo>
                    <a:pt x="1521" y="310"/>
                    <a:pt x="1521" y="247"/>
                    <a:pt x="1489" y="184"/>
                  </a:cubicBezTo>
                  <a:cubicBezTo>
                    <a:pt x="1442" y="66"/>
                    <a:pt x="1326" y="1"/>
                    <a:pt x="120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442872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3" y="0"/>
                  </a:moveTo>
                  <a:cubicBezTo>
                    <a:pt x="193" y="0"/>
                    <a:pt x="78" y="59"/>
                    <a:pt x="32" y="152"/>
                  </a:cubicBezTo>
                  <a:cubicBezTo>
                    <a:pt x="0" y="247"/>
                    <a:pt x="0" y="310"/>
                    <a:pt x="0" y="405"/>
                  </a:cubicBezTo>
                  <a:cubicBezTo>
                    <a:pt x="32" y="468"/>
                    <a:pt x="95" y="532"/>
                    <a:pt x="159" y="564"/>
                  </a:cubicBezTo>
                  <a:lnTo>
                    <a:pt x="1077" y="1039"/>
                  </a:lnTo>
                  <a:cubicBezTo>
                    <a:pt x="1109" y="1039"/>
                    <a:pt x="1172" y="1070"/>
                    <a:pt x="1204" y="1070"/>
                  </a:cubicBezTo>
                  <a:cubicBezTo>
                    <a:pt x="1330" y="1070"/>
                    <a:pt x="1425" y="1007"/>
                    <a:pt x="1489" y="912"/>
                  </a:cubicBezTo>
                  <a:cubicBezTo>
                    <a:pt x="1520" y="817"/>
                    <a:pt x="1520" y="754"/>
                    <a:pt x="1489" y="659"/>
                  </a:cubicBezTo>
                  <a:cubicBezTo>
                    <a:pt x="1457" y="595"/>
                    <a:pt x="1425" y="532"/>
                    <a:pt x="1330" y="500"/>
                  </a:cubicBezTo>
                  <a:lnTo>
                    <a:pt x="444" y="25"/>
                  </a:lnTo>
                  <a:cubicBezTo>
                    <a:pt x="401" y="8"/>
                    <a:pt x="357" y="0"/>
                    <a:pt x="3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4317100" y="3095400"/>
              <a:ext cx="67300" cy="12675"/>
            </a:xfrm>
            <a:custGeom>
              <a:avLst/>
              <a:gdLst/>
              <a:ahLst/>
              <a:cxnLst/>
              <a:rect l="l" t="t" r="r" b="b"/>
              <a:pathLst>
                <a:path w="2692" h="507" extrusionOk="0">
                  <a:moveTo>
                    <a:pt x="253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412"/>
                    <a:pt x="127" y="507"/>
                    <a:pt x="253" y="507"/>
                  </a:cubicBezTo>
                  <a:lnTo>
                    <a:pt x="2439" y="507"/>
                  </a:lnTo>
                  <a:cubicBezTo>
                    <a:pt x="2597" y="507"/>
                    <a:pt x="2692" y="412"/>
                    <a:pt x="2692" y="253"/>
                  </a:cubicBezTo>
                  <a:cubicBezTo>
                    <a:pt x="2692" y="127"/>
                    <a:pt x="2597" y="0"/>
                    <a:pt x="24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4328175" y="3116775"/>
              <a:ext cx="46725" cy="12675"/>
            </a:xfrm>
            <a:custGeom>
              <a:avLst/>
              <a:gdLst/>
              <a:ahLst/>
              <a:cxnLst/>
              <a:rect l="l" t="t" r="r" b="b"/>
              <a:pathLst>
                <a:path w="1869" h="507" extrusionOk="0">
                  <a:moveTo>
                    <a:pt x="254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380"/>
                    <a:pt x="127" y="507"/>
                    <a:pt x="254" y="507"/>
                  </a:cubicBezTo>
                  <a:lnTo>
                    <a:pt x="1616" y="507"/>
                  </a:lnTo>
                  <a:cubicBezTo>
                    <a:pt x="1774" y="507"/>
                    <a:pt x="1869" y="380"/>
                    <a:pt x="1869" y="253"/>
                  </a:cubicBezTo>
                  <a:cubicBezTo>
                    <a:pt x="1869" y="127"/>
                    <a:pt x="1774" y="0"/>
                    <a:pt x="161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4272750" y="2907750"/>
              <a:ext cx="156000" cy="182125"/>
            </a:xfrm>
            <a:custGeom>
              <a:avLst/>
              <a:gdLst/>
              <a:ahLst/>
              <a:cxnLst/>
              <a:rect l="l" t="t" r="r" b="b"/>
              <a:pathLst>
                <a:path w="6240" h="7285" extrusionOk="0">
                  <a:moveTo>
                    <a:pt x="3104" y="381"/>
                  </a:moveTo>
                  <a:cubicBezTo>
                    <a:pt x="4624" y="381"/>
                    <a:pt x="5859" y="1584"/>
                    <a:pt x="5859" y="3104"/>
                  </a:cubicBezTo>
                  <a:cubicBezTo>
                    <a:pt x="5859" y="3864"/>
                    <a:pt x="5543" y="4592"/>
                    <a:pt x="4973" y="5131"/>
                  </a:cubicBezTo>
                  <a:cubicBezTo>
                    <a:pt x="4466" y="5574"/>
                    <a:pt x="4149" y="6239"/>
                    <a:pt x="4118" y="6904"/>
                  </a:cubicBezTo>
                  <a:lnTo>
                    <a:pt x="2154" y="6904"/>
                  </a:lnTo>
                  <a:cubicBezTo>
                    <a:pt x="2091" y="6239"/>
                    <a:pt x="1774" y="5574"/>
                    <a:pt x="1267" y="5131"/>
                  </a:cubicBezTo>
                  <a:cubicBezTo>
                    <a:pt x="697" y="4592"/>
                    <a:pt x="381" y="3864"/>
                    <a:pt x="381" y="3104"/>
                  </a:cubicBezTo>
                  <a:cubicBezTo>
                    <a:pt x="381" y="1584"/>
                    <a:pt x="1616" y="381"/>
                    <a:pt x="3104" y="381"/>
                  </a:cubicBezTo>
                  <a:close/>
                  <a:moveTo>
                    <a:pt x="3136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3991"/>
                    <a:pt x="381" y="4814"/>
                    <a:pt x="1014" y="5416"/>
                  </a:cubicBezTo>
                  <a:cubicBezTo>
                    <a:pt x="1489" y="5828"/>
                    <a:pt x="1774" y="6461"/>
                    <a:pt x="1774" y="7094"/>
                  </a:cubicBezTo>
                  <a:cubicBezTo>
                    <a:pt x="1774" y="7221"/>
                    <a:pt x="1837" y="7284"/>
                    <a:pt x="1964" y="7284"/>
                  </a:cubicBezTo>
                  <a:lnTo>
                    <a:pt x="4276" y="7284"/>
                  </a:lnTo>
                  <a:cubicBezTo>
                    <a:pt x="4403" y="7284"/>
                    <a:pt x="4466" y="7221"/>
                    <a:pt x="4466" y="7094"/>
                  </a:cubicBezTo>
                  <a:cubicBezTo>
                    <a:pt x="4466" y="6461"/>
                    <a:pt x="4751" y="5828"/>
                    <a:pt x="5226" y="5416"/>
                  </a:cubicBezTo>
                  <a:cubicBezTo>
                    <a:pt x="5859" y="4814"/>
                    <a:pt x="6239" y="3991"/>
                    <a:pt x="6239" y="3104"/>
                  </a:cubicBezTo>
                  <a:cubicBezTo>
                    <a:pt x="6239" y="1394"/>
                    <a:pt x="4846" y="0"/>
                    <a:pt x="313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4290175" y="2941150"/>
              <a:ext cx="42775" cy="73500"/>
            </a:xfrm>
            <a:custGeom>
              <a:avLst/>
              <a:gdLst/>
              <a:ahLst/>
              <a:cxnLst/>
              <a:rect l="l" t="t" r="r" b="b"/>
              <a:pathLst>
                <a:path w="1711" h="2940" extrusionOk="0">
                  <a:moveTo>
                    <a:pt x="1447" y="1"/>
                  </a:moveTo>
                  <a:cubicBezTo>
                    <a:pt x="1418" y="1"/>
                    <a:pt x="1389" y="9"/>
                    <a:pt x="1362" y="26"/>
                  </a:cubicBezTo>
                  <a:cubicBezTo>
                    <a:pt x="349" y="565"/>
                    <a:pt x="0" y="1831"/>
                    <a:pt x="570" y="2813"/>
                  </a:cubicBezTo>
                  <a:cubicBezTo>
                    <a:pt x="602" y="2908"/>
                    <a:pt x="665" y="2940"/>
                    <a:pt x="760" y="2940"/>
                  </a:cubicBezTo>
                  <a:cubicBezTo>
                    <a:pt x="792" y="2940"/>
                    <a:pt x="824" y="2940"/>
                    <a:pt x="855" y="2908"/>
                  </a:cubicBezTo>
                  <a:cubicBezTo>
                    <a:pt x="950" y="2845"/>
                    <a:pt x="982" y="2718"/>
                    <a:pt x="950" y="2623"/>
                  </a:cubicBezTo>
                  <a:cubicBezTo>
                    <a:pt x="507" y="1831"/>
                    <a:pt x="792" y="850"/>
                    <a:pt x="1552" y="406"/>
                  </a:cubicBezTo>
                  <a:cubicBezTo>
                    <a:pt x="1679" y="343"/>
                    <a:pt x="1710" y="216"/>
                    <a:pt x="1647" y="121"/>
                  </a:cubicBezTo>
                  <a:cubicBezTo>
                    <a:pt x="1601" y="53"/>
                    <a:pt x="1523" y="1"/>
                    <a:pt x="144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3811975" y="3326575"/>
              <a:ext cx="247025" cy="247050"/>
            </a:xfrm>
            <a:custGeom>
              <a:avLst/>
              <a:gdLst/>
              <a:ahLst/>
              <a:cxnLst/>
              <a:rect l="l" t="t" r="r" b="b"/>
              <a:pathLst>
                <a:path w="9881" h="9882" extrusionOk="0">
                  <a:moveTo>
                    <a:pt x="4941" y="539"/>
                  </a:moveTo>
                  <a:cubicBezTo>
                    <a:pt x="7379" y="539"/>
                    <a:pt x="9374" y="2502"/>
                    <a:pt x="9374" y="4941"/>
                  </a:cubicBezTo>
                  <a:cubicBezTo>
                    <a:pt x="9374" y="7379"/>
                    <a:pt x="7379" y="9374"/>
                    <a:pt x="4941" y="9374"/>
                  </a:cubicBezTo>
                  <a:cubicBezTo>
                    <a:pt x="2502" y="9374"/>
                    <a:pt x="539" y="7379"/>
                    <a:pt x="539" y="4941"/>
                  </a:cubicBezTo>
                  <a:cubicBezTo>
                    <a:pt x="539" y="2502"/>
                    <a:pt x="2502" y="539"/>
                    <a:pt x="4941" y="539"/>
                  </a:cubicBezTo>
                  <a:close/>
                  <a:moveTo>
                    <a:pt x="4941" y="0"/>
                  </a:moveTo>
                  <a:cubicBezTo>
                    <a:pt x="2217" y="0"/>
                    <a:pt x="0" y="2217"/>
                    <a:pt x="0" y="4941"/>
                  </a:cubicBezTo>
                  <a:cubicBezTo>
                    <a:pt x="0" y="7664"/>
                    <a:pt x="2217" y="9881"/>
                    <a:pt x="4941" y="9881"/>
                  </a:cubicBezTo>
                  <a:cubicBezTo>
                    <a:pt x="7664" y="9881"/>
                    <a:pt x="9881" y="7664"/>
                    <a:pt x="9881" y="4941"/>
                  </a:cubicBezTo>
                  <a:cubicBezTo>
                    <a:pt x="9881" y="2217"/>
                    <a:pt x="7664" y="0"/>
                    <a:pt x="49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3890350" y="3358250"/>
              <a:ext cx="93450" cy="178950"/>
            </a:xfrm>
            <a:custGeom>
              <a:avLst/>
              <a:gdLst/>
              <a:ahLst/>
              <a:cxnLst/>
              <a:rect l="l" t="t" r="r" b="b"/>
              <a:pathLst>
                <a:path w="3738" h="7158" extrusionOk="0">
                  <a:moveTo>
                    <a:pt x="1521" y="2090"/>
                  </a:moveTo>
                  <a:lnTo>
                    <a:pt x="1521" y="2977"/>
                  </a:lnTo>
                  <a:cubicBezTo>
                    <a:pt x="1394" y="2945"/>
                    <a:pt x="1299" y="2914"/>
                    <a:pt x="1236" y="2850"/>
                  </a:cubicBezTo>
                  <a:cubicBezTo>
                    <a:pt x="1141" y="2787"/>
                    <a:pt x="1109" y="2692"/>
                    <a:pt x="1109" y="2565"/>
                  </a:cubicBezTo>
                  <a:cubicBezTo>
                    <a:pt x="1109" y="2375"/>
                    <a:pt x="1172" y="2249"/>
                    <a:pt x="1299" y="2185"/>
                  </a:cubicBezTo>
                  <a:cubicBezTo>
                    <a:pt x="1362" y="2154"/>
                    <a:pt x="1457" y="2122"/>
                    <a:pt x="1521" y="2090"/>
                  </a:cubicBezTo>
                  <a:close/>
                  <a:moveTo>
                    <a:pt x="2249" y="4275"/>
                  </a:moveTo>
                  <a:cubicBezTo>
                    <a:pt x="2344" y="4307"/>
                    <a:pt x="2376" y="4339"/>
                    <a:pt x="2407" y="4370"/>
                  </a:cubicBezTo>
                  <a:cubicBezTo>
                    <a:pt x="2502" y="4434"/>
                    <a:pt x="2566" y="4560"/>
                    <a:pt x="2566" y="4719"/>
                  </a:cubicBezTo>
                  <a:cubicBezTo>
                    <a:pt x="2566" y="4877"/>
                    <a:pt x="2502" y="5004"/>
                    <a:pt x="2344" y="5099"/>
                  </a:cubicBezTo>
                  <a:cubicBezTo>
                    <a:pt x="2312" y="5099"/>
                    <a:pt x="2281" y="5130"/>
                    <a:pt x="2249" y="5130"/>
                  </a:cubicBezTo>
                  <a:lnTo>
                    <a:pt x="2249" y="4275"/>
                  </a:lnTo>
                  <a:close/>
                  <a:moveTo>
                    <a:pt x="1901" y="0"/>
                  </a:moveTo>
                  <a:cubicBezTo>
                    <a:pt x="1679" y="0"/>
                    <a:pt x="1521" y="127"/>
                    <a:pt x="1521" y="317"/>
                  </a:cubicBezTo>
                  <a:lnTo>
                    <a:pt x="1521" y="1172"/>
                  </a:lnTo>
                  <a:cubicBezTo>
                    <a:pt x="1077" y="1203"/>
                    <a:pt x="697" y="1330"/>
                    <a:pt x="444" y="1552"/>
                  </a:cubicBezTo>
                  <a:cubicBezTo>
                    <a:pt x="127" y="1805"/>
                    <a:pt x="0" y="2185"/>
                    <a:pt x="0" y="2660"/>
                  </a:cubicBezTo>
                  <a:cubicBezTo>
                    <a:pt x="0" y="3009"/>
                    <a:pt x="95" y="3325"/>
                    <a:pt x="317" y="3547"/>
                  </a:cubicBezTo>
                  <a:cubicBezTo>
                    <a:pt x="539" y="3769"/>
                    <a:pt x="887" y="3927"/>
                    <a:pt x="1362" y="4022"/>
                  </a:cubicBezTo>
                  <a:lnTo>
                    <a:pt x="1521" y="4054"/>
                  </a:lnTo>
                  <a:lnTo>
                    <a:pt x="1521" y="5194"/>
                  </a:lnTo>
                  <a:cubicBezTo>
                    <a:pt x="1331" y="5194"/>
                    <a:pt x="1141" y="5162"/>
                    <a:pt x="919" y="5099"/>
                  </a:cubicBezTo>
                  <a:cubicBezTo>
                    <a:pt x="634" y="5004"/>
                    <a:pt x="349" y="4909"/>
                    <a:pt x="32" y="4719"/>
                  </a:cubicBezTo>
                  <a:lnTo>
                    <a:pt x="32" y="5764"/>
                  </a:lnTo>
                  <a:cubicBezTo>
                    <a:pt x="349" y="5890"/>
                    <a:pt x="634" y="5954"/>
                    <a:pt x="950" y="6017"/>
                  </a:cubicBezTo>
                  <a:cubicBezTo>
                    <a:pt x="1141" y="6049"/>
                    <a:pt x="1331" y="6081"/>
                    <a:pt x="1521" y="6081"/>
                  </a:cubicBezTo>
                  <a:lnTo>
                    <a:pt x="1521" y="6841"/>
                  </a:lnTo>
                  <a:cubicBezTo>
                    <a:pt x="1521" y="7031"/>
                    <a:pt x="1711" y="7157"/>
                    <a:pt x="1901" y="7157"/>
                  </a:cubicBezTo>
                  <a:cubicBezTo>
                    <a:pt x="2091" y="7157"/>
                    <a:pt x="2249" y="7031"/>
                    <a:pt x="2249" y="6841"/>
                  </a:cubicBezTo>
                  <a:lnTo>
                    <a:pt x="2249" y="6081"/>
                  </a:lnTo>
                  <a:cubicBezTo>
                    <a:pt x="2692" y="6049"/>
                    <a:pt x="3041" y="5922"/>
                    <a:pt x="3294" y="5732"/>
                  </a:cubicBezTo>
                  <a:cubicBezTo>
                    <a:pt x="3611" y="5479"/>
                    <a:pt x="3737" y="5099"/>
                    <a:pt x="3737" y="4560"/>
                  </a:cubicBezTo>
                  <a:cubicBezTo>
                    <a:pt x="3737" y="4149"/>
                    <a:pt x="3642" y="3832"/>
                    <a:pt x="3421" y="3642"/>
                  </a:cubicBezTo>
                  <a:cubicBezTo>
                    <a:pt x="3199" y="3420"/>
                    <a:pt x="2819" y="3262"/>
                    <a:pt x="2281" y="3135"/>
                  </a:cubicBezTo>
                  <a:lnTo>
                    <a:pt x="2249" y="3135"/>
                  </a:lnTo>
                  <a:lnTo>
                    <a:pt x="2249" y="2090"/>
                  </a:lnTo>
                  <a:cubicBezTo>
                    <a:pt x="2376" y="2090"/>
                    <a:pt x="2534" y="2122"/>
                    <a:pt x="2661" y="2154"/>
                  </a:cubicBezTo>
                  <a:cubicBezTo>
                    <a:pt x="2914" y="2217"/>
                    <a:pt x="3167" y="2312"/>
                    <a:pt x="3452" y="2407"/>
                  </a:cubicBezTo>
                  <a:lnTo>
                    <a:pt x="3452" y="1394"/>
                  </a:lnTo>
                  <a:cubicBezTo>
                    <a:pt x="3136" y="1330"/>
                    <a:pt x="2851" y="1267"/>
                    <a:pt x="2566" y="1235"/>
                  </a:cubicBezTo>
                  <a:cubicBezTo>
                    <a:pt x="2471" y="1203"/>
                    <a:pt x="2376" y="1203"/>
                    <a:pt x="2249" y="1203"/>
                  </a:cubicBezTo>
                  <a:lnTo>
                    <a:pt x="2249" y="317"/>
                  </a:lnTo>
                  <a:cubicBezTo>
                    <a:pt x="2249" y="127"/>
                    <a:pt x="2091" y="0"/>
                    <a:pt x="1901" y="0"/>
                  </a:cubicBezTo>
                  <a:close/>
                </a:path>
              </a:pathLst>
            </a:custGeom>
            <a:solidFill>
              <a:srgbClr val="C4C4C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3298125" y="2488125"/>
              <a:ext cx="659550" cy="393525"/>
            </a:xfrm>
            <a:custGeom>
              <a:avLst/>
              <a:gdLst/>
              <a:ahLst/>
              <a:cxnLst/>
              <a:rect l="l" t="t" r="r" b="b"/>
              <a:pathLst>
                <a:path w="26382" h="15741" extrusionOk="0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3313975" y="2815125"/>
              <a:ext cx="631825" cy="54650"/>
            </a:xfrm>
            <a:custGeom>
              <a:avLst/>
              <a:gdLst/>
              <a:ahLst/>
              <a:cxnLst/>
              <a:rect l="l" t="t" r="r" b="b"/>
              <a:pathLst>
                <a:path w="25273" h="2186" extrusionOk="0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583950" y="2820650"/>
              <a:ext cx="111650" cy="111675"/>
            </a:xfrm>
            <a:custGeom>
              <a:avLst/>
              <a:gdLst/>
              <a:ahLst/>
              <a:cxnLst/>
              <a:rect l="l" t="t" r="r" b="b"/>
              <a:pathLst>
                <a:path w="4466" h="4467" extrusionOk="0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487350" y="2915675"/>
              <a:ext cx="311175" cy="28525"/>
            </a:xfrm>
            <a:custGeom>
              <a:avLst/>
              <a:gdLst/>
              <a:ahLst/>
              <a:cxnLst/>
              <a:rect l="l" t="t" r="r" b="b"/>
              <a:pathLst>
                <a:path w="12447" h="1141" extrusionOk="0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440650" y="2667075"/>
              <a:ext cx="95025" cy="95825"/>
            </a:xfrm>
            <a:custGeom>
              <a:avLst/>
              <a:gdLst/>
              <a:ahLst/>
              <a:cxnLst/>
              <a:rect l="l" t="t" r="r" b="b"/>
              <a:pathLst>
                <a:path w="3801" h="3833" extrusionOk="0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75250" y="2621150"/>
              <a:ext cx="95025" cy="140950"/>
            </a:xfrm>
            <a:custGeom>
              <a:avLst/>
              <a:gdLst/>
              <a:ahLst/>
              <a:cxnLst/>
              <a:rect l="l" t="t" r="r" b="b"/>
              <a:pathLst>
                <a:path w="3801" h="5638" extrusionOk="0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3709050" y="2572850"/>
              <a:ext cx="95025" cy="189250"/>
            </a:xfrm>
            <a:custGeom>
              <a:avLst/>
              <a:gdLst/>
              <a:ahLst/>
              <a:cxnLst/>
              <a:rect l="l" t="t" r="r" b="b"/>
              <a:pathLst>
                <a:path w="3801" h="7570" extrusionOk="0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3633025" y="3284600"/>
              <a:ext cx="25" cy="467150"/>
            </a:xfrm>
            <a:custGeom>
              <a:avLst/>
              <a:gdLst/>
              <a:ahLst/>
              <a:cxnLst/>
              <a:rect l="l" t="t" r="r" b="b"/>
              <a:pathLst>
                <a:path w="1" h="18686" fill="none" extrusionOk="0">
                  <a:moveTo>
                    <a:pt x="1" y="18686"/>
                  </a:moveTo>
                  <a:lnTo>
                    <a:pt x="1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4182500" y="2716950"/>
              <a:ext cx="467150" cy="25"/>
            </a:xfrm>
            <a:custGeom>
              <a:avLst/>
              <a:gdLst/>
              <a:ahLst/>
              <a:cxnLst/>
              <a:rect l="l" t="t" r="r" b="b"/>
              <a:pathLst>
                <a:path w="18686" h="1" fill="none" extrusionOk="0">
                  <a:moveTo>
                    <a:pt x="18685" y="0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3633025" y="1694050"/>
              <a:ext cx="25" cy="467125"/>
            </a:xfrm>
            <a:custGeom>
              <a:avLst/>
              <a:gdLst/>
              <a:ahLst/>
              <a:cxnLst/>
              <a:rect l="l" t="t" r="r" b="b"/>
              <a:pathLst>
                <a:path w="1" h="18685" fill="none" extrusionOk="0">
                  <a:moveTo>
                    <a:pt x="1" y="18685"/>
                  </a:moveTo>
                  <a:lnTo>
                    <a:pt x="1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4025725" y="2005975"/>
              <a:ext cx="311975" cy="311975"/>
            </a:xfrm>
            <a:custGeom>
              <a:avLst/>
              <a:gdLst/>
              <a:ahLst/>
              <a:cxnLst/>
              <a:rect l="l" t="t" r="r" b="b"/>
              <a:pathLst>
                <a:path w="12479" h="12479" fill="none" extrusionOk="0">
                  <a:moveTo>
                    <a:pt x="1" y="12478"/>
                  </a:moveTo>
                  <a:lnTo>
                    <a:pt x="12478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4021775" y="3109650"/>
              <a:ext cx="311975" cy="311950"/>
            </a:xfrm>
            <a:custGeom>
              <a:avLst/>
              <a:gdLst/>
              <a:ahLst/>
              <a:cxnLst/>
              <a:rect l="l" t="t" r="r" b="b"/>
              <a:pathLst>
                <a:path w="12479" h="12478" fill="none" extrusionOk="0">
                  <a:moveTo>
                    <a:pt x="12478" y="12478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4332925" y="2716150"/>
              <a:ext cx="441025" cy="809950"/>
            </a:xfrm>
            <a:custGeom>
              <a:avLst/>
              <a:gdLst/>
              <a:ahLst/>
              <a:cxnLst/>
              <a:rect l="l" t="t" r="r" b="b"/>
              <a:pathLst>
                <a:path w="17641" h="32398" extrusionOk="0">
                  <a:moveTo>
                    <a:pt x="11686" y="1"/>
                  </a:moveTo>
                  <a:cubicBezTo>
                    <a:pt x="11686" y="10990"/>
                    <a:pt x="7221" y="20965"/>
                    <a:pt x="0" y="28186"/>
                  </a:cubicBezTo>
                  <a:lnTo>
                    <a:pt x="4212" y="32398"/>
                  </a:lnTo>
                  <a:cubicBezTo>
                    <a:pt x="12510" y="24101"/>
                    <a:pt x="17640" y="12636"/>
                    <a:pt x="1764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4332125" y="1906225"/>
              <a:ext cx="441825" cy="809950"/>
            </a:xfrm>
            <a:custGeom>
              <a:avLst/>
              <a:gdLst/>
              <a:ahLst/>
              <a:cxnLst/>
              <a:rect l="l" t="t" r="r" b="b"/>
              <a:pathLst>
                <a:path w="17673" h="32398" extrusionOk="0">
                  <a:moveTo>
                    <a:pt x="4244" y="0"/>
                  </a:moveTo>
                  <a:lnTo>
                    <a:pt x="1" y="4212"/>
                  </a:lnTo>
                  <a:cubicBezTo>
                    <a:pt x="7253" y="11433"/>
                    <a:pt x="11718" y="21409"/>
                    <a:pt x="11718" y="32398"/>
                  </a:cubicBezTo>
                  <a:lnTo>
                    <a:pt x="17672" y="32398"/>
                  </a:lnTo>
                  <a:cubicBezTo>
                    <a:pt x="17672" y="19762"/>
                    <a:pt x="12542" y="8298"/>
                    <a:pt x="42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3628275" y="3420775"/>
              <a:ext cx="809975" cy="441825"/>
            </a:xfrm>
            <a:custGeom>
              <a:avLst/>
              <a:gdLst/>
              <a:ahLst/>
              <a:cxnLst/>
              <a:rect l="l" t="t" r="r" b="b"/>
              <a:pathLst>
                <a:path w="32399" h="17673" extrusionOk="0">
                  <a:moveTo>
                    <a:pt x="28186" y="1"/>
                  </a:moveTo>
                  <a:cubicBezTo>
                    <a:pt x="20966" y="7221"/>
                    <a:pt x="10990" y="11687"/>
                    <a:pt x="1" y="11687"/>
                  </a:cubicBezTo>
                  <a:lnTo>
                    <a:pt x="1" y="17672"/>
                  </a:lnTo>
                  <a:cubicBezTo>
                    <a:pt x="12637" y="17672"/>
                    <a:pt x="24101" y="12510"/>
                    <a:pt x="32398" y="4213"/>
                  </a:cubicBezTo>
                  <a:lnTo>
                    <a:pt x="2818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" name="Google Shape;1541;p18"/>
          <p:cNvSpPr txBox="1"/>
          <p:nvPr/>
        </p:nvSpPr>
        <p:spPr>
          <a:xfrm>
            <a:off x="0" y="1334275"/>
            <a:ext cx="26853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Problématique: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42" name="Google Shape;1542;p18"/>
          <p:cNvSpPr txBox="1"/>
          <p:nvPr/>
        </p:nvSpPr>
        <p:spPr>
          <a:xfrm>
            <a:off x="6008575" y="747842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300" dirty="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3" name="Google Shape;1543;p18"/>
          <p:cNvSpPr txBox="1"/>
          <p:nvPr/>
        </p:nvSpPr>
        <p:spPr>
          <a:xfrm>
            <a:off x="6008582" y="10881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Fira Sans"/>
                <a:ea typeface="Fira Sans"/>
                <a:cs typeface="Fira Sans"/>
                <a:sym typeface="Fira Sans"/>
              </a:rPr>
              <a:t>Complexité</a:t>
            </a: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 du </a:t>
            </a:r>
            <a:r>
              <a:rPr lang="en-US" sz="1200" dirty="0" err="1">
                <a:latin typeface="Fira Sans"/>
                <a:ea typeface="Fira Sans"/>
                <a:cs typeface="Fira Sans"/>
                <a:sym typeface="Fira Sans"/>
              </a:rPr>
              <a:t>Déploiement</a:t>
            </a: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 Manuel</a:t>
            </a:r>
          </a:p>
        </p:txBody>
      </p:sp>
      <p:sp>
        <p:nvSpPr>
          <p:cNvPr id="1544" name="Google Shape;1544;p18"/>
          <p:cNvSpPr txBox="1"/>
          <p:nvPr/>
        </p:nvSpPr>
        <p:spPr>
          <a:xfrm>
            <a:off x="6008582" y="1764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300" dirty="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5" name="Google Shape;1545;p18"/>
          <p:cNvSpPr txBox="1"/>
          <p:nvPr/>
        </p:nvSpPr>
        <p:spPr>
          <a:xfrm>
            <a:off x="6008582" y="2119304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"/>
                <a:ea typeface="Fira Sans"/>
                <a:cs typeface="Fira Sans"/>
                <a:sym typeface="Fira Sans"/>
              </a:rPr>
              <a:t>Lenteur dans la Mise en Production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6" name="Google Shape;1546;p18"/>
          <p:cNvSpPr txBox="1"/>
          <p:nvPr/>
        </p:nvSpPr>
        <p:spPr>
          <a:xfrm>
            <a:off x="6008582" y="27616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30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7" name="Google Shape;1547;p18"/>
          <p:cNvSpPr txBox="1"/>
          <p:nvPr/>
        </p:nvSpPr>
        <p:spPr>
          <a:xfrm>
            <a:off x="6008582" y="3116800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Gestion </a:t>
            </a:r>
            <a:r>
              <a:rPr lang="en-US" sz="1200" dirty="0" err="1">
                <a:latin typeface="Fira Sans"/>
                <a:ea typeface="Fira Sans"/>
                <a:cs typeface="Fira Sans"/>
                <a:sym typeface="Fira Sans"/>
              </a:rPr>
              <a:t>complexe</a:t>
            </a: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 des Versions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8" name="Google Shape;1548;p18"/>
          <p:cNvSpPr txBox="1"/>
          <p:nvPr/>
        </p:nvSpPr>
        <p:spPr>
          <a:xfrm>
            <a:off x="6008575" y="3759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30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9" name="Google Shape;1549;p18"/>
          <p:cNvSpPr txBox="1"/>
          <p:nvPr/>
        </p:nvSpPr>
        <p:spPr>
          <a:xfrm>
            <a:off x="6008582" y="41143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latin typeface="Fira Sans"/>
                <a:ea typeface="Fira Sans"/>
                <a:cs typeface="Fira Sans"/>
                <a:sym typeface="Fira Sans"/>
              </a:rPr>
              <a:t>Risques liés aux Erreurs Humaines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50" name="Google Shape;1550;p18"/>
          <p:cNvCxnSpPr/>
          <p:nvPr/>
        </p:nvCxnSpPr>
        <p:spPr>
          <a:xfrm>
            <a:off x="6079325" y="1088125"/>
            <a:ext cx="297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1" name="Google Shape;1551;p18"/>
          <p:cNvCxnSpPr/>
          <p:nvPr/>
        </p:nvCxnSpPr>
        <p:spPr>
          <a:xfrm>
            <a:off x="6079325" y="2119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2" name="Google Shape;1552;p18"/>
          <p:cNvCxnSpPr/>
          <p:nvPr/>
        </p:nvCxnSpPr>
        <p:spPr>
          <a:xfrm>
            <a:off x="6079325" y="31168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3" name="Google Shape;1553;p18"/>
          <p:cNvCxnSpPr/>
          <p:nvPr/>
        </p:nvCxnSpPr>
        <p:spPr>
          <a:xfrm>
            <a:off x="6079325" y="4114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165;p13">
            <a:extLst>
              <a:ext uri="{FF2B5EF4-FFF2-40B4-BE49-F238E27FC236}">
                <a16:creationId xmlns:a16="http://schemas.microsoft.com/office/drawing/2014/main" id="{AEEF1668-878D-466A-B9AC-8626A2B9E4F6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4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2" grpId="0"/>
      <p:bldP spid="1543" grpId="0"/>
      <p:bldP spid="1544" grpId="0"/>
      <p:bldP spid="1545" grpId="0"/>
      <p:bldP spid="1546" grpId="0"/>
      <p:bldP spid="1547" grpId="0"/>
      <p:bldP spid="1548" grpId="0"/>
      <p:bldP spid="154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25"/>
          <p:cNvSpPr txBox="1"/>
          <p:nvPr/>
        </p:nvSpPr>
        <p:spPr>
          <a:xfrm>
            <a:off x="2591100" y="211797"/>
            <a:ext cx="3961800" cy="11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latin typeface="Fira Sans Medium"/>
                <a:ea typeface="Fira Sans Medium"/>
                <a:cs typeface="Fira Sans Medium"/>
                <a:sym typeface="Fira Sans Medium"/>
              </a:rPr>
              <a:t>Solution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 err="1">
                <a:latin typeface="Fira Sans Medium"/>
                <a:ea typeface="Fira Sans Medium"/>
                <a:cs typeface="Fira Sans Medium"/>
                <a:sym typeface="Fira Sans Medium"/>
              </a:rPr>
              <a:t>Proposée</a:t>
            </a:r>
            <a:r>
              <a:rPr lang="en-US" sz="3300" dirty="0">
                <a:latin typeface="Fira Sans Medium"/>
                <a:ea typeface="Fira Sans Medium"/>
                <a:cs typeface="Fira Sans Medium"/>
                <a:sym typeface="Fira Sans Medium"/>
              </a:rPr>
              <a:t>:</a:t>
            </a:r>
          </a:p>
        </p:txBody>
      </p:sp>
      <p:sp>
        <p:nvSpPr>
          <p:cNvPr id="2220" name="Google Shape;2220;p25"/>
          <p:cNvSpPr txBox="1"/>
          <p:nvPr/>
        </p:nvSpPr>
        <p:spPr>
          <a:xfrm>
            <a:off x="723064" y="4081613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Fira Sans Medium"/>
                <a:ea typeface="Fira Sans Medium"/>
                <a:cs typeface="Fira Sans Medium"/>
                <a:sym typeface="Fira Sans Medium"/>
              </a:rPr>
              <a:t>1. </a:t>
            </a:r>
            <a:r>
              <a:rPr lang="en-US" dirty="0" err="1">
                <a:latin typeface="Fira Sans Medium"/>
                <a:ea typeface="Fira Sans Medium"/>
                <a:cs typeface="Fira Sans Medium"/>
                <a:sym typeface="Fira Sans Medium"/>
              </a:rPr>
              <a:t>Conteneurisation</a:t>
            </a:r>
            <a:r>
              <a:rPr lang="en-US" dirty="0">
                <a:latin typeface="Fira Sans Medium"/>
                <a:ea typeface="Fira Sans Medium"/>
                <a:cs typeface="Fira Sans Medium"/>
                <a:sym typeface="Fira Sans Medium"/>
              </a:rPr>
              <a:t> avec </a:t>
            </a:r>
            <a:r>
              <a:rPr lang="en-US" dirty="0" err="1">
                <a:latin typeface="Fira Sans Medium"/>
                <a:ea typeface="Fira Sans Medium"/>
                <a:cs typeface="Fira Sans Medium"/>
                <a:sym typeface="Fira Sans Medium"/>
              </a:rPr>
              <a:t>Podman</a:t>
            </a:r>
            <a:r>
              <a:rPr lang="en-US" dirty="0"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4" name="Google Shape;2224;p25"/>
          <p:cNvSpPr txBox="1"/>
          <p:nvPr/>
        </p:nvSpPr>
        <p:spPr>
          <a:xfrm>
            <a:off x="2361565" y="3164778"/>
            <a:ext cx="1765200" cy="22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i="0" dirty="0">
                <a:solidFill>
                  <a:srgbClr val="0D0D0D"/>
                </a:solidFill>
                <a:effectLst/>
                <a:latin typeface="Fira Sans Medium" panose="020B0603050000020004" pitchFamily="34" charset="0"/>
              </a:rPr>
              <a:t>2. Intégration Continue avec GitHub et Jenkins</a:t>
            </a:r>
          </a:p>
        </p:txBody>
      </p:sp>
      <p:sp>
        <p:nvSpPr>
          <p:cNvPr id="2226" name="Google Shape;2226;p25"/>
          <p:cNvSpPr txBox="1"/>
          <p:nvPr/>
        </p:nvSpPr>
        <p:spPr>
          <a:xfrm>
            <a:off x="6667681" y="3904362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i="0" dirty="0">
                <a:solidFill>
                  <a:srgbClr val="0D0D0D"/>
                </a:solidFill>
                <a:effectLst/>
                <a:latin typeface="Fira Sans Medium" panose="020B0603050000020004" pitchFamily="34" charset="0"/>
              </a:rPr>
              <a:t>4. </a:t>
            </a:r>
            <a:r>
              <a:rPr lang="fr-FR" i="0" dirty="0">
                <a:solidFill>
                  <a:srgbClr val="0D0D0D"/>
                </a:solidFill>
                <a:effectLst/>
                <a:latin typeface="Fira Sans Medium" panose="020B0603050000020004" pitchFamily="34" charset="0"/>
              </a:rPr>
              <a:t>Gestion avec </a:t>
            </a:r>
            <a:r>
              <a:rPr lang="fr-FR" i="0" dirty="0" err="1">
                <a:solidFill>
                  <a:srgbClr val="0D0D0D"/>
                </a:solidFill>
                <a:effectLst/>
                <a:latin typeface="Fira Sans Medium" panose="020B0603050000020004" pitchFamily="34" charset="0"/>
              </a:rPr>
              <a:t>Kubernetes</a:t>
            </a:r>
            <a:r>
              <a:rPr lang="fr-FR" i="0" dirty="0">
                <a:solidFill>
                  <a:srgbClr val="0D0D0D"/>
                </a:solidFill>
                <a:effectLst/>
                <a:latin typeface="Fira Sans Medium" panose="020B0603050000020004" pitchFamily="34" charset="0"/>
              </a:rPr>
              <a:t> </a:t>
            </a:r>
          </a:p>
        </p:txBody>
      </p:sp>
      <p:sp>
        <p:nvSpPr>
          <p:cNvPr id="2228" name="Google Shape;2228;p25"/>
          <p:cNvSpPr txBox="1"/>
          <p:nvPr/>
        </p:nvSpPr>
        <p:spPr>
          <a:xfrm>
            <a:off x="5017366" y="3235966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i="0" dirty="0">
                <a:solidFill>
                  <a:srgbClr val="0D0D0D"/>
                </a:solidFill>
                <a:effectLst/>
                <a:latin typeface="Fira Sans Medium" panose="020B0603050000020004" pitchFamily="34" charset="0"/>
              </a:rPr>
              <a:t>3. </a:t>
            </a:r>
            <a:r>
              <a:rPr lang="fr-FR" i="0" dirty="0">
                <a:solidFill>
                  <a:srgbClr val="0D0D0D"/>
                </a:solidFill>
                <a:effectLst/>
                <a:latin typeface="Fira Sans Medium" panose="020B0603050000020004" pitchFamily="34" charset="0"/>
              </a:rPr>
              <a:t>Déploiement Automatique avec Ansible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 panose="020B06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2230" name="Google Shape;2230;p25"/>
          <p:cNvGrpSpPr/>
          <p:nvPr/>
        </p:nvGrpSpPr>
        <p:grpSpPr>
          <a:xfrm>
            <a:off x="1231175" y="1216870"/>
            <a:ext cx="6674227" cy="2478421"/>
            <a:chOff x="936425" y="1625150"/>
            <a:chExt cx="5728950" cy="2127400"/>
          </a:xfrm>
        </p:grpSpPr>
        <p:sp>
          <p:nvSpPr>
            <p:cNvPr id="2231" name="Google Shape;2231;p25"/>
            <p:cNvSpPr/>
            <p:nvPr/>
          </p:nvSpPr>
          <p:spPr>
            <a:xfrm>
              <a:off x="2329850" y="2358300"/>
              <a:ext cx="649250" cy="650025"/>
            </a:xfrm>
            <a:custGeom>
              <a:avLst/>
              <a:gdLst/>
              <a:ahLst/>
              <a:cxnLst/>
              <a:rect l="l" t="t" r="r" b="b"/>
              <a:pathLst>
                <a:path w="25970" h="26001" extrusionOk="0">
                  <a:moveTo>
                    <a:pt x="12985" y="0"/>
                  </a:moveTo>
                  <a:cubicBezTo>
                    <a:pt x="5796" y="0"/>
                    <a:pt x="1" y="5827"/>
                    <a:pt x="1" y="12985"/>
                  </a:cubicBezTo>
                  <a:cubicBezTo>
                    <a:pt x="1" y="20173"/>
                    <a:pt x="5796" y="26000"/>
                    <a:pt x="12985" y="26000"/>
                  </a:cubicBezTo>
                  <a:cubicBezTo>
                    <a:pt x="20142" y="26000"/>
                    <a:pt x="25969" y="20173"/>
                    <a:pt x="25969" y="12985"/>
                  </a:cubicBezTo>
                  <a:cubicBezTo>
                    <a:pt x="25969" y="5827"/>
                    <a:pt x="20142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5"/>
            <p:cNvSpPr/>
            <p:nvPr/>
          </p:nvSpPr>
          <p:spPr>
            <a:xfrm>
              <a:off x="2344100" y="2372550"/>
              <a:ext cx="620750" cy="621525"/>
            </a:xfrm>
            <a:custGeom>
              <a:avLst/>
              <a:gdLst/>
              <a:ahLst/>
              <a:cxnLst/>
              <a:rect l="l" t="t" r="r" b="b"/>
              <a:pathLst>
                <a:path w="24830" h="24861" extrusionOk="0">
                  <a:moveTo>
                    <a:pt x="12415" y="0"/>
                  </a:moveTo>
                  <a:cubicBezTo>
                    <a:pt x="5543" y="0"/>
                    <a:pt x="1" y="5542"/>
                    <a:pt x="1" y="12415"/>
                  </a:cubicBezTo>
                  <a:cubicBezTo>
                    <a:pt x="1" y="19287"/>
                    <a:pt x="5543" y="24860"/>
                    <a:pt x="12415" y="24860"/>
                  </a:cubicBezTo>
                  <a:cubicBezTo>
                    <a:pt x="19256" y="24860"/>
                    <a:pt x="24829" y="19287"/>
                    <a:pt x="24829" y="12415"/>
                  </a:cubicBezTo>
                  <a:cubicBezTo>
                    <a:pt x="24829" y="5542"/>
                    <a:pt x="19256" y="0"/>
                    <a:pt x="12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5"/>
            <p:cNvSpPr/>
            <p:nvPr/>
          </p:nvSpPr>
          <p:spPr>
            <a:xfrm>
              <a:off x="3473900" y="3102525"/>
              <a:ext cx="649250" cy="650025"/>
            </a:xfrm>
            <a:custGeom>
              <a:avLst/>
              <a:gdLst/>
              <a:ahLst/>
              <a:cxnLst/>
              <a:rect l="l" t="t" r="r" b="b"/>
              <a:pathLst>
                <a:path w="25970" h="26001" extrusionOk="0">
                  <a:moveTo>
                    <a:pt x="12985" y="0"/>
                  </a:moveTo>
                  <a:cubicBezTo>
                    <a:pt x="5796" y="0"/>
                    <a:pt x="0" y="5827"/>
                    <a:pt x="0" y="13016"/>
                  </a:cubicBezTo>
                  <a:cubicBezTo>
                    <a:pt x="0" y="20173"/>
                    <a:pt x="5796" y="26000"/>
                    <a:pt x="12985" y="26000"/>
                  </a:cubicBezTo>
                  <a:cubicBezTo>
                    <a:pt x="20142" y="26000"/>
                    <a:pt x="25969" y="20173"/>
                    <a:pt x="25969" y="13016"/>
                  </a:cubicBezTo>
                  <a:cubicBezTo>
                    <a:pt x="25969" y="5827"/>
                    <a:pt x="20142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5"/>
            <p:cNvSpPr/>
            <p:nvPr/>
          </p:nvSpPr>
          <p:spPr>
            <a:xfrm>
              <a:off x="3487927" y="3116775"/>
              <a:ext cx="620750" cy="621525"/>
            </a:xfrm>
            <a:custGeom>
              <a:avLst/>
              <a:gdLst/>
              <a:ahLst/>
              <a:cxnLst/>
              <a:rect l="l" t="t" r="r" b="b"/>
              <a:pathLst>
                <a:path w="24830" h="24861" extrusionOk="0">
                  <a:moveTo>
                    <a:pt x="12415" y="0"/>
                  </a:moveTo>
                  <a:cubicBezTo>
                    <a:pt x="5543" y="0"/>
                    <a:pt x="1" y="5574"/>
                    <a:pt x="1" y="12446"/>
                  </a:cubicBezTo>
                  <a:cubicBezTo>
                    <a:pt x="1" y="19318"/>
                    <a:pt x="5543" y="24860"/>
                    <a:pt x="12415" y="24860"/>
                  </a:cubicBezTo>
                  <a:cubicBezTo>
                    <a:pt x="19255" y="24860"/>
                    <a:pt x="24829" y="19318"/>
                    <a:pt x="24829" y="12446"/>
                  </a:cubicBezTo>
                  <a:cubicBezTo>
                    <a:pt x="24829" y="5574"/>
                    <a:pt x="19255" y="0"/>
                    <a:pt x="12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5" name="Google Shape;2235;p25"/>
            <p:cNvSpPr/>
            <p:nvPr/>
          </p:nvSpPr>
          <p:spPr>
            <a:xfrm>
              <a:off x="4617950" y="2358300"/>
              <a:ext cx="649225" cy="650025"/>
            </a:xfrm>
            <a:custGeom>
              <a:avLst/>
              <a:gdLst/>
              <a:ahLst/>
              <a:cxnLst/>
              <a:rect l="l" t="t" r="r" b="b"/>
              <a:pathLst>
                <a:path w="25969" h="26001" extrusionOk="0">
                  <a:moveTo>
                    <a:pt x="12985" y="0"/>
                  </a:moveTo>
                  <a:cubicBezTo>
                    <a:pt x="5796" y="0"/>
                    <a:pt x="0" y="5827"/>
                    <a:pt x="0" y="12985"/>
                  </a:cubicBezTo>
                  <a:cubicBezTo>
                    <a:pt x="0" y="20173"/>
                    <a:pt x="5796" y="26000"/>
                    <a:pt x="12985" y="26000"/>
                  </a:cubicBezTo>
                  <a:cubicBezTo>
                    <a:pt x="20142" y="26000"/>
                    <a:pt x="25969" y="20173"/>
                    <a:pt x="25969" y="12985"/>
                  </a:cubicBezTo>
                  <a:cubicBezTo>
                    <a:pt x="25969" y="5827"/>
                    <a:pt x="20142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5"/>
            <p:cNvSpPr/>
            <p:nvPr/>
          </p:nvSpPr>
          <p:spPr>
            <a:xfrm>
              <a:off x="4631799" y="2372550"/>
              <a:ext cx="621525" cy="621525"/>
            </a:xfrm>
            <a:custGeom>
              <a:avLst/>
              <a:gdLst/>
              <a:ahLst/>
              <a:cxnLst/>
              <a:rect l="l" t="t" r="r" b="b"/>
              <a:pathLst>
                <a:path w="24861" h="24861" extrusionOk="0">
                  <a:moveTo>
                    <a:pt x="12447" y="0"/>
                  </a:moveTo>
                  <a:cubicBezTo>
                    <a:pt x="5574" y="0"/>
                    <a:pt x="1" y="5542"/>
                    <a:pt x="1" y="12415"/>
                  </a:cubicBezTo>
                  <a:cubicBezTo>
                    <a:pt x="1" y="19287"/>
                    <a:pt x="5574" y="24860"/>
                    <a:pt x="12447" y="24860"/>
                  </a:cubicBezTo>
                  <a:cubicBezTo>
                    <a:pt x="19287" y="24860"/>
                    <a:pt x="24861" y="19287"/>
                    <a:pt x="24861" y="12415"/>
                  </a:cubicBezTo>
                  <a:cubicBezTo>
                    <a:pt x="24861" y="5542"/>
                    <a:pt x="19287" y="0"/>
                    <a:pt x="12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7" name="Google Shape;2237;p25"/>
            <p:cNvSpPr/>
            <p:nvPr/>
          </p:nvSpPr>
          <p:spPr>
            <a:xfrm>
              <a:off x="6016125" y="3102525"/>
              <a:ext cx="649250" cy="650025"/>
            </a:xfrm>
            <a:custGeom>
              <a:avLst/>
              <a:gdLst/>
              <a:ahLst/>
              <a:cxnLst/>
              <a:rect l="l" t="t" r="r" b="b"/>
              <a:pathLst>
                <a:path w="25970" h="26001" extrusionOk="0">
                  <a:moveTo>
                    <a:pt x="12985" y="0"/>
                  </a:moveTo>
                  <a:cubicBezTo>
                    <a:pt x="5828" y="0"/>
                    <a:pt x="1" y="5827"/>
                    <a:pt x="1" y="13016"/>
                  </a:cubicBezTo>
                  <a:cubicBezTo>
                    <a:pt x="1" y="20173"/>
                    <a:pt x="5828" y="26000"/>
                    <a:pt x="12985" y="26000"/>
                  </a:cubicBezTo>
                  <a:cubicBezTo>
                    <a:pt x="20174" y="26000"/>
                    <a:pt x="25970" y="20173"/>
                    <a:pt x="25970" y="13016"/>
                  </a:cubicBezTo>
                  <a:cubicBezTo>
                    <a:pt x="25970" y="5827"/>
                    <a:pt x="20174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5"/>
            <p:cNvSpPr/>
            <p:nvPr/>
          </p:nvSpPr>
          <p:spPr>
            <a:xfrm>
              <a:off x="6030375" y="3116775"/>
              <a:ext cx="620750" cy="621525"/>
            </a:xfrm>
            <a:custGeom>
              <a:avLst/>
              <a:gdLst/>
              <a:ahLst/>
              <a:cxnLst/>
              <a:rect l="l" t="t" r="r" b="b"/>
              <a:pathLst>
                <a:path w="24830" h="24861" extrusionOk="0">
                  <a:moveTo>
                    <a:pt x="12415" y="0"/>
                  </a:moveTo>
                  <a:cubicBezTo>
                    <a:pt x="5575" y="0"/>
                    <a:pt x="1" y="5574"/>
                    <a:pt x="1" y="12446"/>
                  </a:cubicBezTo>
                  <a:cubicBezTo>
                    <a:pt x="1" y="19318"/>
                    <a:pt x="5575" y="24860"/>
                    <a:pt x="12415" y="24860"/>
                  </a:cubicBezTo>
                  <a:cubicBezTo>
                    <a:pt x="19287" y="24860"/>
                    <a:pt x="24829" y="19318"/>
                    <a:pt x="24829" y="12446"/>
                  </a:cubicBezTo>
                  <a:cubicBezTo>
                    <a:pt x="24829" y="5574"/>
                    <a:pt x="19287" y="0"/>
                    <a:pt x="12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5"/>
            <p:cNvSpPr/>
            <p:nvPr/>
          </p:nvSpPr>
          <p:spPr>
            <a:xfrm>
              <a:off x="5762000" y="1625150"/>
              <a:ext cx="598550" cy="1452050"/>
            </a:xfrm>
            <a:custGeom>
              <a:avLst/>
              <a:gdLst/>
              <a:ahLst/>
              <a:cxnLst/>
              <a:rect l="l" t="t" r="r" b="b"/>
              <a:pathLst>
                <a:path w="23942" h="58082" extrusionOk="0">
                  <a:moveTo>
                    <a:pt x="887" y="1"/>
                  </a:moveTo>
                  <a:cubicBezTo>
                    <a:pt x="380" y="1"/>
                    <a:pt x="0" y="381"/>
                    <a:pt x="0" y="888"/>
                  </a:cubicBezTo>
                  <a:cubicBezTo>
                    <a:pt x="0" y="1394"/>
                    <a:pt x="380" y="1774"/>
                    <a:pt x="887" y="1774"/>
                  </a:cubicBezTo>
                  <a:cubicBezTo>
                    <a:pt x="1140" y="1774"/>
                    <a:pt x="1362" y="1679"/>
                    <a:pt x="1520" y="1489"/>
                  </a:cubicBezTo>
                  <a:lnTo>
                    <a:pt x="22865" y="15265"/>
                  </a:lnTo>
                  <a:lnTo>
                    <a:pt x="22865" y="56308"/>
                  </a:lnTo>
                  <a:cubicBezTo>
                    <a:pt x="22485" y="56403"/>
                    <a:pt x="22168" y="56752"/>
                    <a:pt x="22168" y="57195"/>
                  </a:cubicBezTo>
                  <a:cubicBezTo>
                    <a:pt x="22168" y="57702"/>
                    <a:pt x="22580" y="58082"/>
                    <a:pt x="23055" y="58082"/>
                  </a:cubicBezTo>
                  <a:cubicBezTo>
                    <a:pt x="23562" y="58082"/>
                    <a:pt x="23942" y="57702"/>
                    <a:pt x="23942" y="57195"/>
                  </a:cubicBezTo>
                  <a:cubicBezTo>
                    <a:pt x="23942" y="56752"/>
                    <a:pt x="23657" y="56403"/>
                    <a:pt x="23245" y="56308"/>
                  </a:cubicBezTo>
                  <a:lnTo>
                    <a:pt x="23245" y="15170"/>
                  </a:lnTo>
                  <a:cubicBezTo>
                    <a:pt x="23245" y="15107"/>
                    <a:pt x="23214" y="15044"/>
                    <a:pt x="23150" y="15012"/>
                  </a:cubicBezTo>
                  <a:lnTo>
                    <a:pt x="1710" y="1173"/>
                  </a:lnTo>
                  <a:cubicBezTo>
                    <a:pt x="1742" y="1078"/>
                    <a:pt x="1774" y="983"/>
                    <a:pt x="1774" y="888"/>
                  </a:cubicBezTo>
                  <a:cubicBezTo>
                    <a:pt x="1774" y="381"/>
                    <a:pt x="1394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5"/>
            <p:cNvSpPr/>
            <p:nvPr/>
          </p:nvSpPr>
          <p:spPr>
            <a:xfrm>
              <a:off x="4731150" y="2042400"/>
              <a:ext cx="232000" cy="296125"/>
            </a:xfrm>
            <a:custGeom>
              <a:avLst/>
              <a:gdLst/>
              <a:ahLst/>
              <a:cxnLst/>
              <a:rect l="l" t="t" r="r" b="b"/>
              <a:pathLst>
                <a:path w="9280" h="11845" extrusionOk="0">
                  <a:moveTo>
                    <a:pt x="919" y="0"/>
                  </a:moveTo>
                  <a:cubicBezTo>
                    <a:pt x="413" y="0"/>
                    <a:pt x="1" y="380"/>
                    <a:pt x="1" y="887"/>
                  </a:cubicBezTo>
                  <a:cubicBezTo>
                    <a:pt x="1" y="1394"/>
                    <a:pt x="413" y="1774"/>
                    <a:pt x="919" y="1774"/>
                  </a:cubicBezTo>
                  <a:cubicBezTo>
                    <a:pt x="1141" y="1774"/>
                    <a:pt x="1331" y="1711"/>
                    <a:pt x="1489" y="1552"/>
                  </a:cubicBezTo>
                  <a:lnTo>
                    <a:pt x="8172" y="6651"/>
                  </a:lnTo>
                  <a:lnTo>
                    <a:pt x="8203" y="10103"/>
                  </a:lnTo>
                  <a:cubicBezTo>
                    <a:pt x="7792" y="10166"/>
                    <a:pt x="7507" y="10546"/>
                    <a:pt x="7507" y="10958"/>
                  </a:cubicBezTo>
                  <a:cubicBezTo>
                    <a:pt x="7507" y="11465"/>
                    <a:pt x="7887" y="11845"/>
                    <a:pt x="8393" y="11845"/>
                  </a:cubicBezTo>
                  <a:cubicBezTo>
                    <a:pt x="8900" y="11845"/>
                    <a:pt x="9280" y="11465"/>
                    <a:pt x="9280" y="10958"/>
                  </a:cubicBezTo>
                  <a:cubicBezTo>
                    <a:pt x="9280" y="10514"/>
                    <a:pt x="8963" y="10166"/>
                    <a:pt x="8583" y="10071"/>
                  </a:cubicBezTo>
                  <a:lnTo>
                    <a:pt x="8552" y="6556"/>
                  </a:lnTo>
                  <a:cubicBezTo>
                    <a:pt x="8552" y="6493"/>
                    <a:pt x="8520" y="6429"/>
                    <a:pt x="8457" y="6397"/>
                  </a:cubicBezTo>
                  <a:lnTo>
                    <a:pt x="1711" y="1267"/>
                  </a:lnTo>
                  <a:cubicBezTo>
                    <a:pt x="1774" y="1140"/>
                    <a:pt x="1806" y="1014"/>
                    <a:pt x="1806" y="887"/>
                  </a:cubicBezTo>
                  <a:cubicBezTo>
                    <a:pt x="1806" y="380"/>
                    <a:pt x="1394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5"/>
            <p:cNvSpPr/>
            <p:nvPr/>
          </p:nvSpPr>
          <p:spPr>
            <a:xfrm>
              <a:off x="4895850" y="2564625"/>
              <a:ext cx="10300" cy="5875"/>
            </a:xfrm>
            <a:custGeom>
              <a:avLst/>
              <a:gdLst/>
              <a:ahLst/>
              <a:cxnLst/>
              <a:rect l="l" t="t" r="r" b="b"/>
              <a:pathLst>
                <a:path w="412" h="235" extrusionOk="0">
                  <a:moveTo>
                    <a:pt x="77" y="0"/>
                  </a:moveTo>
                  <a:cubicBezTo>
                    <a:pt x="34" y="0"/>
                    <a:pt x="0" y="30"/>
                    <a:pt x="0" y="76"/>
                  </a:cubicBezTo>
                  <a:cubicBezTo>
                    <a:pt x="0" y="140"/>
                    <a:pt x="32" y="171"/>
                    <a:pt x="95" y="203"/>
                  </a:cubicBezTo>
                  <a:cubicBezTo>
                    <a:pt x="158" y="203"/>
                    <a:pt x="222" y="203"/>
                    <a:pt x="285" y="235"/>
                  </a:cubicBezTo>
                  <a:lnTo>
                    <a:pt x="317" y="235"/>
                  </a:lnTo>
                  <a:cubicBezTo>
                    <a:pt x="348" y="235"/>
                    <a:pt x="380" y="203"/>
                    <a:pt x="412" y="171"/>
                  </a:cubicBezTo>
                  <a:cubicBezTo>
                    <a:pt x="412" y="108"/>
                    <a:pt x="380" y="76"/>
                    <a:pt x="348" y="45"/>
                  </a:cubicBezTo>
                  <a:cubicBezTo>
                    <a:pt x="253" y="13"/>
                    <a:pt x="190" y="13"/>
                    <a:pt x="127" y="13"/>
                  </a:cubicBezTo>
                  <a:cubicBezTo>
                    <a:pt x="110" y="4"/>
                    <a:pt x="93" y="0"/>
                    <a:pt x="7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5"/>
            <p:cNvSpPr/>
            <p:nvPr/>
          </p:nvSpPr>
          <p:spPr>
            <a:xfrm>
              <a:off x="3775550" y="2178575"/>
              <a:ext cx="44350" cy="898625"/>
            </a:xfrm>
            <a:custGeom>
              <a:avLst/>
              <a:gdLst/>
              <a:ahLst/>
              <a:cxnLst/>
              <a:rect l="l" t="t" r="r" b="b"/>
              <a:pathLst>
                <a:path w="1774" h="35945" extrusionOk="0">
                  <a:moveTo>
                    <a:pt x="887" y="0"/>
                  </a:moveTo>
                  <a:cubicBezTo>
                    <a:pt x="380" y="0"/>
                    <a:pt x="0" y="412"/>
                    <a:pt x="0" y="887"/>
                  </a:cubicBezTo>
                  <a:cubicBezTo>
                    <a:pt x="0" y="1331"/>
                    <a:pt x="285" y="1679"/>
                    <a:pt x="697" y="1774"/>
                  </a:cubicBezTo>
                  <a:lnTo>
                    <a:pt x="697" y="34171"/>
                  </a:lnTo>
                  <a:cubicBezTo>
                    <a:pt x="285" y="34266"/>
                    <a:pt x="0" y="34615"/>
                    <a:pt x="0" y="35058"/>
                  </a:cubicBezTo>
                  <a:cubicBezTo>
                    <a:pt x="0" y="35565"/>
                    <a:pt x="380" y="35945"/>
                    <a:pt x="887" y="35945"/>
                  </a:cubicBezTo>
                  <a:cubicBezTo>
                    <a:pt x="1394" y="35945"/>
                    <a:pt x="1774" y="35565"/>
                    <a:pt x="1774" y="35058"/>
                  </a:cubicBezTo>
                  <a:cubicBezTo>
                    <a:pt x="1774" y="34615"/>
                    <a:pt x="1489" y="34266"/>
                    <a:pt x="1077" y="34171"/>
                  </a:cubicBezTo>
                  <a:lnTo>
                    <a:pt x="1077" y="1774"/>
                  </a:lnTo>
                  <a:cubicBezTo>
                    <a:pt x="1489" y="1679"/>
                    <a:pt x="1774" y="1331"/>
                    <a:pt x="1774" y="887"/>
                  </a:cubicBezTo>
                  <a:cubicBezTo>
                    <a:pt x="1774" y="412"/>
                    <a:pt x="1394" y="0"/>
                    <a:pt x="8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8" name="Google Shape;2258;p25"/>
            <p:cNvSpPr/>
            <p:nvPr/>
          </p:nvSpPr>
          <p:spPr>
            <a:xfrm>
              <a:off x="2628325" y="2042400"/>
              <a:ext cx="232000" cy="296125"/>
            </a:xfrm>
            <a:custGeom>
              <a:avLst/>
              <a:gdLst/>
              <a:ahLst/>
              <a:cxnLst/>
              <a:rect l="l" t="t" r="r" b="b"/>
              <a:pathLst>
                <a:path w="9280" h="11845" extrusionOk="0">
                  <a:moveTo>
                    <a:pt x="8393" y="0"/>
                  </a:moveTo>
                  <a:cubicBezTo>
                    <a:pt x="7887" y="0"/>
                    <a:pt x="7506" y="380"/>
                    <a:pt x="7506" y="887"/>
                  </a:cubicBezTo>
                  <a:cubicBezTo>
                    <a:pt x="7506" y="1014"/>
                    <a:pt x="7538" y="1140"/>
                    <a:pt x="7570" y="1267"/>
                  </a:cubicBezTo>
                  <a:lnTo>
                    <a:pt x="824" y="6397"/>
                  </a:lnTo>
                  <a:cubicBezTo>
                    <a:pt x="793" y="6429"/>
                    <a:pt x="761" y="6493"/>
                    <a:pt x="761" y="6556"/>
                  </a:cubicBezTo>
                  <a:lnTo>
                    <a:pt x="729" y="10071"/>
                  </a:lnTo>
                  <a:cubicBezTo>
                    <a:pt x="318" y="10166"/>
                    <a:pt x="1" y="10514"/>
                    <a:pt x="1" y="10958"/>
                  </a:cubicBezTo>
                  <a:cubicBezTo>
                    <a:pt x="1" y="11465"/>
                    <a:pt x="413" y="11845"/>
                    <a:pt x="919" y="11845"/>
                  </a:cubicBezTo>
                  <a:cubicBezTo>
                    <a:pt x="1394" y="11845"/>
                    <a:pt x="1806" y="11465"/>
                    <a:pt x="1806" y="10958"/>
                  </a:cubicBezTo>
                  <a:cubicBezTo>
                    <a:pt x="1806" y="10546"/>
                    <a:pt x="1489" y="10166"/>
                    <a:pt x="1109" y="10103"/>
                  </a:cubicBezTo>
                  <a:lnTo>
                    <a:pt x="1141" y="6651"/>
                  </a:lnTo>
                  <a:lnTo>
                    <a:pt x="7823" y="1552"/>
                  </a:lnTo>
                  <a:cubicBezTo>
                    <a:pt x="7982" y="1711"/>
                    <a:pt x="8172" y="1774"/>
                    <a:pt x="8393" y="1774"/>
                  </a:cubicBezTo>
                  <a:cubicBezTo>
                    <a:pt x="8900" y="1774"/>
                    <a:pt x="9280" y="1394"/>
                    <a:pt x="9280" y="887"/>
                  </a:cubicBezTo>
                  <a:cubicBezTo>
                    <a:pt x="9280" y="380"/>
                    <a:pt x="8868" y="0"/>
                    <a:pt x="839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5"/>
            <p:cNvSpPr/>
            <p:nvPr/>
          </p:nvSpPr>
          <p:spPr>
            <a:xfrm>
              <a:off x="1236475" y="1625150"/>
              <a:ext cx="598575" cy="1454425"/>
            </a:xfrm>
            <a:custGeom>
              <a:avLst/>
              <a:gdLst/>
              <a:ahLst/>
              <a:cxnLst/>
              <a:rect l="l" t="t" r="r" b="b"/>
              <a:pathLst>
                <a:path w="23943" h="58177" extrusionOk="0">
                  <a:moveTo>
                    <a:pt x="23056" y="1"/>
                  </a:moveTo>
                  <a:cubicBezTo>
                    <a:pt x="22549" y="1"/>
                    <a:pt x="22137" y="381"/>
                    <a:pt x="22137" y="888"/>
                  </a:cubicBezTo>
                  <a:cubicBezTo>
                    <a:pt x="22137" y="1014"/>
                    <a:pt x="22169" y="1109"/>
                    <a:pt x="22201" y="1204"/>
                  </a:cubicBezTo>
                  <a:lnTo>
                    <a:pt x="792" y="15012"/>
                  </a:lnTo>
                  <a:cubicBezTo>
                    <a:pt x="761" y="15044"/>
                    <a:pt x="697" y="15107"/>
                    <a:pt x="697" y="15170"/>
                  </a:cubicBezTo>
                  <a:lnTo>
                    <a:pt x="697" y="56403"/>
                  </a:lnTo>
                  <a:cubicBezTo>
                    <a:pt x="317" y="56467"/>
                    <a:pt x="1" y="56847"/>
                    <a:pt x="1" y="57258"/>
                  </a:cubicBezTo>
                  <a:cubicBezTo>
                    <a:pt x="1" y="57765"/>
                    <a:pt x="412" y="58177"/>
                    <a:pt x="887" y="58177"/>
                  </a:cubicBezTo>
                  <a:cubicBezTo>
                    <a:pt x="1394" y="58177"/>
                    <a:pt x="1806" y="57765"/>
                    <a:pt x="1806" y="57258"/>
                  </a:cubicBezTo>
                  <a:cubicBezTo>
                    <a:pt x="1806" y="56847"/>
                    <a:pt x="1489" y="56467"/>
                    <a:pt x="1077" y="56403"/>
                  </a:cubicBezTo>
                  <a:lnTo>
                    <a:pt x="1077" y="15265"/>
                  </a:lnTo>
                  <a:lnTo>
                    <a:pt x="22391" y="1521"/>
                  </a:lnTo>
                  <a:cubicBezTo>
                    <a:pt x="22581" y="1679"/>
                    <a:pt x="22802" y="1774"/>
                    <a:pt x="23024" y="1774"/>
                  </a:cubicBezTo>
                  <a:cubicBezTo>
                    <a:pt x="23531" y="1774"/>
                    <a:pt x="23943" y="1394"/>
                    <a:pt x="23943" y="888"/>
                  </a:cubicBezTo>
                  <a:cubicBezTo>
                    <a:pt x="23943" y="381"/>
                    <a:pt x="23531" y="1"/>
                    <a:pt x="2305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5"/>
            <p:cNvSpPr/>
            <p:nvPr/>
          </p:nvSpPr>
          <p:spPr>
            <a:xfrm>
              <a:off x="936425" y="3102525"/>
              <a:ext cx="649225" cy="650025"/>
            </a:xfrm>
            <a:custGeom>
              <a:avLst/>
              <a:gdLst/>
              <a:ahLst/>
              <a:cxnLst/>
              <a:rect l="l" t="t" r="r" b="b"/>
              <a:pathLst>
                <a:path w="25969" h="26001" extrusionOk="0">
                  <a:moveTo>
                    <a:pt x="12984" y="0"/>
                  </a:moveTo>
                  <a:cubicBezTo>
                    <a:pt x="5796" y="0"/>
                    <a:pt x="0" y="5827"/>
                    <a:pt x="0" y="13016"/>
                  </a:cubicBezTo>
                  <a:cubicBezTo>
                    <a:pt x="0" y="20173"/>
                    <a:pt x="5796" y="26000"/>
                    <a:pt x="12984" y="26000"/>
                  </a:cubicBezTo>
                  <a:cubicBezTo>
                    <a:pt x="20142" y="26000"/>
                    <a:pt x="25969" y="20173"/>
                    <a:pt x="25969" y="13016"/>
                  </a:cubicBezTo>
                  <a:cubicBezTo>
                    <a:pt x="25969" y="5827"/>
                    <a:pt x="20142" y="0"/>
                    <a:pt x="1298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5"/>
            <p:cNvSpPr/>
            <p:nvPr/>
          </p:nvSpPr>
          <p:spPr>
            <a:xfrm>
              <a:off x="949634" y="3116775"/>
              <a:ext cx="620725" cy="621525"/>
            </a:xfrm>
            <a:custGeom>
              <a:avLst/>
              <a:gdLst/>
              <a:ahLst/>
              <a:cxnLst/>
              <a:rect l="l" t="t" r="r" b="b"/>
              <a:pathLst>
                <a:path w="24829" h="24861" extrusionOk="0">
                  <a:moveTo>
                    <a:pt x="12414" y="0"/>
                  </a:moveTo>
                  <a:cubicBezTo>
                    <a:pt x="5542" y="0"/>
                    <a:pt x="0" y="5574"/>
                    <a:pt x="0" y="12446"/>
                  </a:cubicBezTo>
                  <a:cubicBezTo>
                    <a:pt x="0" y="19318"/>
                    <a:pt x="5542" y="24860"/>
                    <a:pt x="12414" y="24860"/>
                  </a:cubicBezTo>
                  <a:cubicBezTo>
                    <a:pt x="19255" y="24860"/>
                    <a:pt x="24829" y="19318"/>
                    <a:pt x="24829" y="12446"/>
                  </a:cubicBezTo>
                  <a:cubicBezTo>
                    <a:pt x="24829" y="5574"/>
                    <a:pt x="19255" y="0"/>
                    <a:pt x="12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6" name="Google Shape;2266;p25"/>
            <p:cNvSpPr/>
            <p:nvPr/>
          </p:nvSpPr>
          <p:spPr>
            <a:xfrm>
              <a:off x="1223025" y="3435025"/>
              <a:ext cx="19025" cy="114825"/>
            </a:xfrm>
            <a:custGeom>
              <a:avLst/>
              <a:gdLst/>
              <a:ahLst/>
              <a:cxnLst/>
              <a:rect l="l" t="t" r="r" b="b"/>
              <a:pathLst>
                <a:path w="761" h="4593" extrusionOk="0">
                  <a:moveTo>
                    <a:pt x="64" y="1"/>
                  </a:moveTo>
                  <a:cubicBezTo>
                    <a:pt x="64" y="191"/>
                    <a:pt x="0" y="2534"/>
                    <a:pt x="760" y="4593"/>
                  </a:cubicBezTo>
                  <a:cubicBezTo>
                    <a:pt x="186" y="2719"/>
                    <a:pt x="131" y="269"/>
                    <a:pt x="127" y="49"/>
                  </a:cubicBezTo>
                  <a:lnTo>
                    <a:pt x="127" y="49"/>
                  </a:lnTo>
                  <a:lnTo>
                    <a:pt x="190" y="96"/>
                  </a:lnTo>
                  <a:lnTo>
                    <a:pt x="127" y="33"/>
                  </a:lnTo>
                  <a:lnTo>
                    <a:pt x="127" y="33"/>
                  </a:lnTo>
                  <a:cubicBezTo>
                    <a:pt x="127" y="33"/>
                    <a:pt x="127" y="38"/>
                    <a:pt x="127" y="49"/>
                  </a:cubicBezTo>
                  <a:lnTo>
                    <a:pt x="127" y="49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7" name="Google Shape;2267;p25"/>
            <p:cNvSpPr/>
            <p:nvPr/>
          </p:nvSpPr>
          <p:spPr>
            <a:xfrm>
              <a:off x="1242025" y="3492050"/>
              <a:ext cx="15850" cy="57800"/>
            </a:xfrm>
            <a:custGeom>
              <a:avLst/>
              <a:gdLst/>
              <a:ahLst/>
              <a:cxnLst/>
              <a:rect l="l" t="t" r="r" b="b"/>
              <a:pathLst>
                <a:path w="634" h="2312" extrusionOk="0">
                  <a:moveTo>
                    <a:pt x="634" y="0"/>
                  </a:moveTo>
                  <a:cubicBezTo>
                    <a:pt x="95" y="317"/>
                    <a:pt x="0" y="2312"/>
                    <a:pt x="0" y="2312"/>
                  </a:cubicBezTo>
                  <a:cubicBezTo>
                    <a:pt x="0" y="2312"/>
                    <a:pt x="222" y="348"/>
                    <a:pt x="634" y="0"/>
                  </a:cubicBez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5"/>
            <p:cNvSpPr/>
            <p:nvPr/>
          </p:nvSpPr>
          <p:spPr>
            <a:xfrm>
              <a:off x="1264200" y="3492050"/>
              <a:ext cx="15850" cy="57800"/>
            </a:xfrm>
            <a:custGeom>
              <a:avLst/>
              <a:gdLst/>
              <a:ahLst/>
              <a:cxnLst/>
              <a:rect l="l" t="t" r="r" b="b"/>
              <a:pathLst>
                <a:path w="634" h="2312" extrusionOk="0">
                  <a:moveTo>
                    <a:pt x="0" y="0"/>
                  </a:moveTo>
                  <a:cubicBezTo>
                    <a:pt x="412" y="348"/>
                    <a:pt x="633" y="2312"/>
                    <a:pt x="633" y="2312"/>
                  </a:cubicBezTo>
                  <a:cubicBezTo>
                    <a:pt x="633" y="2312"/>
                    <a:pt x="538" y="317"/>
                    <a:pt x="0" y="0"/>
                  </a:cubicBez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0" name="Google Shape;2270;p25"/>
            <p:cNvSpPr/>
            <p:nvPr/>
          </p:nvSpPr>
          <p:spPr>
            <a:xfrm>
              <a:off x="1280025" y="3435025"/>
              <a:ext cx="18225" cy="114825"/>
            </a:xfrm>
            <a:custGeom>
              <a:avLst/>
              <a:gdLst/>
              <a:ahLst/>
              <a:cxnLst/>
              <a:rect l="l" t="t" r="r" b="b"/>
              <a:pathLst>
                <a:path w="729" h="4593" extrusionOk="0">
                  <a:moveTo>
                    <a:pt x="666" y="1"/>
                  </a:moveTo>
                  <a:cubicBezTo>
                    <a:pt x="666" y="1"/>
                    <a:pt x="539" y="2915"/>
                    <a:pt x="0" y="4593"/>
                  </a:cubicBezTo>
                  <a:cubicBezTo>
                    <a:pt x="729" y="2598"/>
                    <a:pt x="697" y="286"/>
                    <a:pt x="666" y="1"/>
                  </a:cubicBez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C5E7090-DBA7-4478-BADF-4BCED66394B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98943" y="1991430"/>
            <a:ext cx="890445" cy="89044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2B64523C-505C-401F-889C-A8BEC57A566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04207" y="2976435"/>
            <a:ext cx="528164" cy="680406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9253B5BC-A739-4272-9A68-5DE9CB9D6A2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2030" y="2189414"/>
            <a:ext cx="497053" cy="497053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622CC7D0-C8A1-4FD4-BE42-BB522795CB4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58359" y="3039489"/>
            <a:ext cx="545216" cy="530307"/>
          </a:xfrm>
          <a:prstGeom prst="rect">
            <a:avLst/>
          </a:prstGeom>
        </p:spPr>
      </p:pic>
      <p:sp>
        <p:nvSpPr>
          <p:cNvPr id="37" name="Google Shape;165;p13">
            <a:extLst>
              <a:ext uri="{FF2B5EF4-FFF2-40B4-BE49-F238E27FC236}">
                <a16:creationId xmlns:a16="http://schemas.microsoft.com/office/drawing/2014/main" id="{33DE5F30-C865-4911-91ED-6A3B80F82F04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5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896DF95-8A51-49AB-9EFF-5B3EF092A7B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325745" y="3035391"/>
            <a:ext cx="566700" cy="5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0" grpId="0"/>
      <p:bldP spid="2224" grpId="0"/>
      <p:bldP spid="2226" grpId="0"/>
      <p:bldP spid="22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19"/>
          <p:cNvGrpSpPr/>
          <p:nvPr/>
        </p:nvGrpSpPr>
        <p:grpSpPr>
          <a:xfrm>
            <a:off x="719175" y="1050143"/>
            <a:ext cx="2697000" cy="1705432"/>
            <a:chOff x="719175" y="1050143"/>
            <a:chExt cx="2697000" cy="1705432"/>
          </a:xfrm>
        </p:grpSpPr>
        <p:sp>
          <p:nvSpPr>
            <p:cNvPr id="361" name="Google Shape;361;p19"/>
            <p:cNvSpPr/>
            <p:nvPr/>
          </p:nvSpPr>
          <p:spPr>
            <a:xfrm>
              <a:off x="719175" y="1258850"/>
              <a:ext cx="2311800" cy="1293900"/>
            </a:xfrm>
            <a:prstGeom prst="roundRect">
              <a:avLst>
                <a:gd name="adj" fmla="val 13347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2" name="Google Shape;362;p19"/>
            <p:cNvCxnSpPr>
              <a:stCxn id="361" idx="3"/>
              <a:endCxn id="363" idx="1"/>
            </p:cNvCxnSpPr>
            <p:nvPr/>
          </p:nvCxnSpPr>
          <p:spPr>
            <a:xfrm>
              <a:off x="3030975" y="1905800"/>
              <a:ext cx="385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64" name="Google Shape;364;p19"/>
            <p:cNvSpPr txBox="1"/>
            <p:nvPr/>
          </p:nvSpPr>
          <p:spPr>
            <a:xfrm>
              <a:off x="904275" y="1599500"/>
              <a:ext cx="1941600" cy="6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Automatisation du processus de déploiement</a:t>
              </a:r>
            </a:p>
          </p:txBody>
        </p:sp>
        <p:sp>
          <p:nvSpPr>
            <p:cNvPr id="365" name="Google Shape;365;p19"/>
            <p:cNvSpPr/>
            <p:nvPr/>
          </p:nvSpPr>
          <p:spPr>
            <a:xfrm>
              <a:off x="1678474" y="1050143"/>
              <a:ext cx="393206" cy="393194"/>
            </a:xfrm>
            <a:custGeom>
              <a:avLst/>
              <a:gdLst/>
              <a:ahLst/>
              <a:cxnLst/>
              <a:rect l="l" t="t" r="r" b="b"/>
              <a:pathLst>
                <a:path w="4647" h="4647" extrusionOk="0">
                  <a:moveTo>
                    <a:pt x="2323" y="0"/>
                  </a:moveTo>
                  <a:cubicBezTo>
                    <a:pt x="1053" y="0"/>
                    <a:pt x="0" y="1053"/>
                    <a:pt x="0" y="2323"/>
                  </a:cubicBezTo>
                  <a:cubicBezTo>
                    <a:pt x="0" y="3620"/>
                    <a:pt x="1053" y="4646"/>
                    <a:pt x="2323" y="4646"/>
                  </a:cubicBezTo>
                  <a:cubicBezTo>
                    <a:pt x="3592" y="4646"/>
                    <a:pt x="4646" y="3620"/>
                    <a:pt x="4646" y="2323"/>
                  </a:cubicBezTo>
                  <a:cubicBezTo>
                    <a:pt x="4646" y="1053"/>
                    <a:pt x="3592" y="0"/>
                    <a:pt x="2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9"/>
            <p:cNvSpPr txBox="1"/>
            <p:nvPr/>
          </p:nvSpPr>
          <p:spPr>
            <a:xfrm>
              <a:off x="1661775" y="2368275"/>
              <a:ext cx="426600" cy="387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67" name="Google Shape;367;p19"/>
          <p:cNvGrpSpPr/>
          <p:nvPr/>
        </p:nvGrpSpPr>
        <p:grpSpPr>
          <a:xfrm>
            <a:off x="3416100" y="1050143"/>
            <a:ext cx="2714700" cy="1705432"/>
            <a:chOff x="3416100" y="1050143"/>
            <a:chExt cx="2714700" cy="1705432"/>
          </a:xfrm>
        </p:grpSpPr>
        <p:cxnSp>
          <p:nvCxnSpPr>
            <p:cNvPr id="368" name="Google Shape;368;p19"/>
            <p:cNvCxnSpPr>
              <a:stCxn id="363" idx="3"/>
              <a:endCxn id="369" idx="1"/>
            </p:cNvCxnSpPr>
            <p:nvPr/>
          </p:nvCxnSpPr>
          <p:spPr>
            <a:xfrm>
              <a:off x="5727900" y="1905800"/>
              <a:ext cx="402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63" name="Google Shape;363;p19"/>
            <p:cNvSpPr/>
            <p:nvPr/>
          </p:nvSpPr>
          <p:spPr>
            <a:xfrm>
              <a:off x="3416100" y="1258850"/>
              <a:ext cx="2311800" cy="1293900"/>
            </a:xfrm>
            <a:prstGeom prst="roundRect">
              <a:avLst>
                <a:gd name="adj" fmla="val 13347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9"/>
            <p:cNvSpPr txBox="1"/>
            <p:nvPr/>
          </p:nvSpPr>
          <p:spPr>
            <a:xfrm>
              <a:off x="3601200" y="1599500"/>
              <a:ext cx="1941600" cy="6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Orchestration des différentes étapes du déploiement</a:t>
              </a:r>
            </a:p>
          </p:txBody>
        </p:sp>
        <p:sp>
          <p:nvSpPr>
            <p:cNvPr id="371" name="Google Shape;371;p19"/>
            <p:cNvSpPr/>
            <p:nvPr/>
          </p:nvSpPr>
          <p:spPr>
            <a:xfrm>
              <a:off x="4375399" y="1050143"/>
              <a:ext cx="393206" cy="393194"/>
            </a:xfrm>
            <a:custGeom>
              <a:avLst/>
              <a:gdLst/>
              <a:ahLst/>
              <a:cxnLst/>
              <a:rect l="l" t="t" r="r" b="b"/>
              <a:pathLst>
                <a:path w="4647" h="4647" extrusionOk="0">
                  <a:moveTo>
                    <a:pt x="2323" y="0"/>
                  </a:moveTo>
                  <a:cubicBezTo>
                    <a:pt x="1053" y="0"/>
                    <a:pt x="0" y="1053"/>
                    <a:pt x="0" y="2323"/>
                  </a:cubicBezTo>
                  <a:cubicBezTo>
                    <a:pt x="0" y="3620"/>
                    <a:pt x="1053" y="4646"/>
                    <a:pt x="2323" y="4646"/>
                  </a:cubicBezTo>
                  <a:cubicBezTo>
                    <a:pt x="3592" y="4646"/>
                    <a:pt x="4646" y="3620"/>
                    <a:pt x="4646" y="2323"/>
                  </a:cubicBezTo>
                  <a:cubicBezTo>
                    <a:pt x="4646" y="1053"/>
                    <a:pt x="3592" y="0"/>
                    <a:pt x="2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9"/>
            <p:cNvSpPr txBox="1"/>
            <p:nvPr/>
          </p:nvSpPr>
          <p:spPr>
            <a:xfrm>
              <a:off x="4358700" y="2368275"/>
              <a:ext cx="426600" cy="387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3" name="Google Shape;373;p19"/>
          <p:cNvGrpSpPr/>
          <p:nvPr/>
        </p:nvGrpSpPr>
        <p:grpSpPr>
          <a:xfrm>
            <a:off x="6130725" y="1050143"/>
            <a:ext cx="2312400" cy="2760657"/>
            <a:chOff x="6130725" y="1050143"/>
            <a:chExt cx="2312400" cy="2760657"/>
          </a:xfrm>
        </p:grpSpPr>
        <p:sp>
          <p:nvSpPr>
            <p:cNvPr id="369" name="Google Shape;369;p19"/>
            <p:cNvSpPr/>
            <p:nvPr/>
          </p:nvSpPr>
          <p:spPr>
            <a:xfrm>
              <a:off x="6130725" y="1258850"/>
              <a:ext cx="2311800" cy="1293900"/>
            </a:xfrm>
            <a:prstGeom prst="roundRect">
              <a:avLst>
                <a:gd name="adj" fmla="val 13347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4" name="Google Shape;374;p19"/>
            <p:cNvCxnSpPr>
              <a:stCxn id="369" idx="3"/>
              <a:endCxn id="375" idx="3"/>
            </p:cNvCxnSpPr>
            <p:nvPr/>
          </p:nvCxnSpPr>
          <p:spPr>
            <a:xfrm>
              <a:off x="8442525" y="1905800"/>
              <a:ext cx="600" cy="1905000"/>
            </a:xfrm>
            <a:prstGeom prst="bentConnector3">
              <a:avLst>
                <a:gd name="adj1" fmla="val 43887500"/>
              </a:avLst>
            </a:prstGeom>
            <a:noFill/>
            <a:ln w="19050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76" name="Google Shape;376;p19"/>
            <p:cNvSpPr txBox="1"/>
            <p:nvPr/>
          </p:nvSpPr>
          <p:spPr>
            <a:xfrm>
              <a:off x="6315825" y="1599500"/>
              <a:ext cx="1941600" cy="6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Fiabilité et reproductibilité des déploiements</a:t>
              </a:r>
            </a:p>
          </p:txBody>
        </p:sp>
        <p:sp>
          <p:nvSpPr>
            <p:cNvPr id="377" name="Google Shape;377;p19"/>
            <p:cNvSpPr/>
            <p:nvPr/>
          </p:nvSpPr>
          <p:spPr>
            <a:xfrm>
              <a:off x="7090024" y="1050143"/>
              <a:ext cx="393206" cy="393194"/>
            </a:xfrm>
            <a:custGeom>
              <a:avLst/>
              <a:gdLst/>
              <a:ahLst/>
              <a:cxnLst/>
              <a:rect l="l" t="t" r="r" b="b"/>
              <a:pathLst>
                <a:path w="4647" h="4647" extrusionOk="0">
                  <a:moveTo>
                    <a:pt x="2323" y="0"/>
                  </a:moveTo>
                  <a:cubicBezTo>
                    <a:pt x="1053" y="0"/>
                    <a:pt x="0" y="1053"/>
                    <a:pt x="0" y="2323"/>
                  </a:cubicBezTo>
                  <a:cubicBezTo>
                    <a:pt x="0" y="3620"/>
                    <a:pt x="1053" y="4646"/>
                    <a:pt x="2323" y="4646"/>
                  </a:cubicBezTo>
                  <a:cubicBezTo>
                    <a:pt x="3592" y="4646"/>
                    <a:pt x="4646" y="3620"/>
                    <a:pt x="4646" y="2323"/>
                  </a:cubicBezTo>
                  <a:cubicBezTo>
                    <a:pt x="4646" y="1053"/>
                    <a:pt x="3592" y="0"/>
                    <a:pt x="232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9"/>
            <p:cNvSpPr txBox="1"/>
            <p:nvPr/>
          </p:nvSpPr>
          <p:spPr>
            <a:xfrm>
              <a:off x="7073325" y="2368275"/>
              <a:ext cx="426600" cy="387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9" name="Google Shape;379;p19"/>
          <p:cNvGrpSpPr/>
          <p:nvPr/>
        </p:nvGrpSpPr>
        <p:grpSpPr>
          <a:xfrm>
            <a:off x="719175" y="2955143"/>
            <a:ext cx="2311800" cy="1705432"/>
            <a:chOff x="719175" y="2955143"/>
            <a:chExt cx="2311800" cy="1705432"/>
          </a:xfrm>
        </p:grpSpPr>
        <p:sp>
          <p:nvSpPr>
            <p:cNvPr id="380" name="Google Shape;380;p19"/>
            <p:cNvSpPr/>
            <p:nvPr/>
          </p:nvSpPr>
          <p:spPr>
            <a:xfrm>
              <a:off x="719175" y="3163850"/>
              <a:ext cx="2311800" cy="1293900"/>
            </a:xfrm>
            <a:prstGeom prst="roundRect">
              <a:avLst>
                <a:gd name="adj" fmla="val 13347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9"/>
            <p:cNvSpPr txBox="1"/>
            <p:nvPr/>
          </p:nvSpPr>
          <p:spPr>
            <a:xfrm>
              <a:off x="904275" y="3504500"/>
              <a:ext cx="1941600" cy="6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Visibilité et traçabilité des déploiements</a:t>
              </a:r>
            </a:p>
          </p:txBody>
        </p:sp>
        <p:sp>
          <p:nvSpPr>
            <p:cNvPr id="382" name="Google Shape;382;p19"/>
            <p:cNvSpPr/>
            <p:nvPr/>
          </p:nvSpPr>
          <p:spPr>
            <a:xfrm>
              <a:off x="1678474" y="2955143"/>
              <a:ext cx="393206" cy="393194"/>
            </a:xfrm>
            <a:custGeom>
              <a:avLst/>
              <a:gdLst/>
              <a:ahLst/>
              <a:cxnLst/>
              <a:rect l="l" t="t" r="r" b="b"/>
              <a:pathLst>
                <a:path w="4647" h="4647" extrusionOk="0">
                  <a:moveTo>
                    <a:pt x="2323" y="0"/>
                  </a:moveTo>
                  <a:cubicBezTo>
                    <a:pt x="1053" y="0"/>
                    <a:pt x="0" y="1053"/>
                    <a:pt x="0" y="2323"/>
                  </a:cubicBezTo>
                  <a:cubicBezTo>
                    <a:pt x="0" y="3620"/>
                    <a:pt x="1053" y="4646"/>
                    <a:pt x="2323" y="4646"/>
                  </a:cubicBezTo>
                  <a:cubicBezTo>
                    <a:pt x="3592" y="4646"/>
                    <a:pt x="4646" y="3620"/>
                    <a:pt x="4646" y="2323"/>
                  </a:cubicBezTo>
                  <a:cubicBezTo>
                    <a:pt x="4646" y="1053"/>
                    <a:pt x="3592" y="0"/>
                    <a:pt x="232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19"/>
            <p:cNvSpPr txBox="1"/>
            <p:nvPr/>
          </p:nvSpPr>
          <p:spPr>
            <a:xfrm>
              <a:off x="1661775" y="4273275"/>
              <a:ext cx="426600" cy="387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06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4" name="Google Shape;384;p19"/>
          <p:cNvGrpSpPr/>
          <p:nvPr/>
        </p:nvGrpSpPr>
        <p:grpSpPr>
          <a:xfrm>
            <a:off x="3030975" y="2955143"/>
            <a:ext cx="2696925" cy="1705432"/>
            <a:chOff x="3030975" y="2955143"/>
            <a:chExt cx="2696925" cy="1705432"/>
          </a:xfrm>
        </p:grpSpPr>
        <p:cxnSp>
          <p:nvCxnSpPr>
            <p:cNvPr id="385" name="Google Shape;385;p19"/>
            <p:cNvCxnSpPr>
              <a:stCxn id="380" idx="3"/>
              <a:endCxn id="386" idx="1"/>
            </p:cNvCxnSpPr>
            <p:nvPr/>
          </p:nvCxnSpPr>
          <p:spPr>
            <a:xfrm>
              <a:off x="3030975" y="3810800"/>
              <a:ext cx="385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86" name="Google Shape;386;p19"/>
            <p:cNvSpPr/>
            <p:nvPr/>
          </p:nvSpPr>
          <p:spPr>
            <a:xfrm>
              <a:off x="3416100" y="3163850"/>
              <a:ext cx="2311800" cy="1293900"/>
            </a:xfrm>
            <a:prstGeom prst="roundRect">
              <a:avLst>
                <a:gd name="adj" fmla="val 13347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 txBox="1"/>
            <p:nvPr/>
          </p:nvSpPr>
          <p:spPr>
            <a:xfrm>
              <a:off x="3601200" y="3504500"/>
              <a:ext cx="1941600" cy="6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Déploiement rapide et à la demande</a:t>
              </a:r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4375399" y="2955143"/>
              <a:ext cx="393206" cy="393194"/>
            </a:xfrm>
            <a:custGeom>
              <a:avLst/>
              <a:gdLst/>
              <a:ahLst/>
              <a:cxnLst/>
              <a:rect l="l" t="t" r="r" b="b"/>
              <a:pathLst>
                <a:path w="4647" h="4647" extrusionOk="0">
                  <a:moveTo>
                    <a:pt x="2323" y="0"/>
                  </a:moveTo>
                  <a:cubicBezTo>
                    <a:pt x="1053" y="0"/>
                    <a:pt x="0" y="1053"/>
                    <a:pt x="0" y="2323"/>
                  </a:cubicBezTo>
                  <a:cubicBezTo>
                    <a:pt x="0" y="3620"/>
                    <a:pt x="1053" y="4646"/>
                    <a:pt x="2323" y="4646"/>
                  </a:cubicBezTo>
                  <a:cubicBezTo>
                    <a:pt x="3592" y="4646"/>
                    <a:pt x="4646" y="3620"/>
                    <a:pt x="4646" y="2323"/>
                  </a:cubicBezTo>
                  <a:cubicBezTo>
                    <a:pt x="4646" y="1053"/>
                    <a:pt x="3592" y="0"/>
                    <a:pt x="23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9"/>
            <p:cNvSpPr txBox="1"/>
            <p:nvPr/>
          </p:nvSpPr>
          <p:spPr>
            <a:xfrm>
              <a:off x="4358700" y="4273275"/>
              <a:ext cx="426600" cy="387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05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90" name="Google Shape;390;p19"/>
          <p:cNvGrpSpPr/>
          <p:nvPr/>
        </p:nvGrpSpPr>
        <p:grpSpPr>
          <a:xfrm>
            <a:off x="5727900" y="2955143"/>
            <a:ext cx="2714625" cy="1705432"/>
            <a:chOff x="5727900" y="2955143"/>
            <a:chExt cx="2714625" cy="1705432"/>
          </a:xfrm>
        </p:grpSpPr>
        <p:cxnSp>
          <p:nvCxnSpPr>
            <p:cNvPr id="391" name="Google Shape;391;p19"/>
            <p:cNvCxnSpPr>
              <a:stCxn id="386" idx="3"/>
              <a:endCxn id="375" idx="1"/>
            </p:cNvCxnSpPr>
            <p:nvPr/>
          </p:nvCxnSpPr>
          <p:spPr>
            <a:xfrm>
              <a:off x="5727900" y="3810800"/>
              <a:ext cx="4029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75" name="Google Shape;375;p19"/>
            <p:cNvSpPr/>
            <p:nvPr/>
          </p:nvSpPr>
          <p:spPr>
            <a:xfrm>
              <a:off x="6130725" y="3163850"/>
              <a:ext cx="2311800" cy="1293900"/>
            </a:xfrm>
            <a:prstGeom prst="roundRect">
              <a:avLst>
                <a:gd name="adj" fmla="val 13347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 txBox="1"/>
            <p:nvPr/>
          </p:nvSpPr>
          <p:spPr>
            <a:xfrm>
              <a:off x="6315825" y="3504500"/>
              <a:ext cx="1941600" cy="6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Prise en charge de différents environnements (développement, test, production)</a:t>
              </a:r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7090024" y="2955143"/>
              <a:ext cx="393206" cy="393194"/>
            </a:xfrm>
            <a:custGeom>
              <a:avLst/>
              <a:gdLst/>
              <a:ahLst/>
              <a:cxnLst/>
              <a:rect l="l" t="t" r="r" b="b"/>
              <a:pathLst>
                <a:path w="4647" h="4647" extrusionOk="0">
                  <a:moveTo>
                    <a:pt x="2323" y="0"/>
                  </a:moveTo>
                  <a:cubicBezTo>
                    <a:pt x="1053" y="0"/>
                    <a:pt x="0" y="1053"/>
                    <a:pt x="0" y="2323"/>
                  </a:cubicBezTo>
                  <a:cubicBezTo>
                    <a:pt x="0" y="3620"/>
                    <a:pt x="1053" y="4646"/>
                    <a:pt x="2323" y="4646"/>
                  </a:cubicBezTo>
                  <a:cubicBezTo>
                    <a:pt x="3592" y="4646"/>
                    <a:pt x="4646" y="3620"/>
                    <a:pt x="4646" y="2323"/>
                  </a:cubicBezTo>
                  <a:cubicBezTo>
                    <a:pt x="4646" y="1053"/>
                    <a:pt x="3592" y="0"/>
                    <a:pt x="2323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19"/>
            <p:cNvSpPr txBox="1"/>
            <p:nvPr/>
          </p:nvSpPr>
          <p:spPr>
            <a:xfrm>
              <a:off x="7073325" y="4273275"/>
              <a:ext cx="426600" cy="387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95" name="Google Shape;395;p19"/>
          <p:cNvGrpSpPr/>
          <p:nvPr/>
        </p:nvGrpSpPr>
        <p:grpSpPr>
          <a:xfrm>
            <a:off x="4481471" y="1164444"/>
            <a:ext cx="181059" cy="164593"/>
            <a:chOff x="5016448" y="1830771"/>
            <a:chExt cx="267206" cy="253025"/>
          </a:xfrm>
        </p:grpSpPr>
        <p:sp>
          <p:nvSpPr>
            <p:cNvPr id="396" name="Google Shape;396;p19"/>
            <p:cNvSpPr/>
            <p:nvPr/>
          </p:nvSpPr>
          <p:spPr>
            <a:xfrm>
              <a:off x="5016448" y="1830771"/>
              <a:ext cx="267206" cy="253025"/>
            </a:xfrm>
            <a:custGeom>
              <a:avLst/>
              <a:gdLst/>
              <a:ahLst/>
              <a:cxnLst/>
              <a:rect l="l" t="t" r="r" b="b"/>
              <a:pathLst>
                <a:path w="14980" h="14185" extrusionOk="0">
                  <a:moveTo>
                    <a:pt x="558" y="1"/>
                  </a:moveTo>
                  <a:cubicBezTo>
                    <a:pt x="259" y="1"/>
                    <a:pt x="1" y="80"/>
                    <a:pt x="1" y="478"/>
                  </a:cubicBezTo>
                  <a:lnTo>
                    <a:pt x="1" y="13488"/>
                  </a:lnTo>
                  <a:cubicBezTo>
                    <a:pt x="1" y="13866"/>
                    <a:pt x="319" y="14184"/>
                    <a:pt x="697" y="14184"/>
                  </a:cubicBezTo>
                  <a:lnTo>
                    <a:pt x="14502" y="14184"/>
                  </a:lnTo>
                  <a:cubicBezTo>
                    <a:pt x="14900" y="14184"/>
                    <a:pt x="14980" y="13945"/>
                    <a:pt x="14980" y="13627"/>
                  </a:cubicBezTo>
                  <a:cubicBezTo>
                    <a:pt x="14980" y="13309"/>
                    <a:pt x="14900" y="13070"/>
                    <a:pt x="14502" y="13070"/>
                  </a:cubicBezTo>
                  <a:lnTo>
                    <a:pt x="1831" y="13070"/>
                  </a:lnTo>
                  <a:cubicBezTo>
                    <a:pt x="1433" y="13070"/>
                    <a:pt x="1135" y="12752"/>
                    <a:pt x="1135" y="12354"/>
                  </a:cubicBezTo>
                  <a:lnTo>
                    <a:pt x="1135" y="478"/>
                  </a:lnTo>
                  <a:cubicBezTo>
                    <a:pt x="1135" y="80"/>
                    <a:pt x="876" y="1"/>
                    <a:pt x="5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5056548" y="1856012"/>
              <a:ext cx="208556" cy="176020"/>
            </a:xfrm>
            <a:custGeom>
              <a:avLst/>
              <a:gdLst/>
              <a:ahLst/>
              <a:cxnLst/>
              <a:rect l="l" t="t" r="r" b="b"/>
              <a:pathLst>
                <a:path w="11692" h="9868" extrusionOk="0">
                  <a:moveTo>
                    <a:pt x="11142" y="1"/>
                  </a:moveTo>
                  <a:cubicBezTo>
                    <a:pt x="11110" y="1"/>
                    <a:pt x="11076" y="6"/>
                    <a:pt x="11041" y="18"/>
                  </a:cubicBezTo>
                  <a:lnTo>
                    <a:pt x="8236" y="1072"/>
                  </a:lnTo>
                  <a:cubicBezTo>
                    <a:pt x="8057" y="1152"/>
                    <a:pt x="8037" y="1291"/>
                    <a:pt x="8196" y="1390"/>
                  </a:cubicBezTo>
                  <a:lnTo>
                    <a:pt x="8713" y="1729"/>
                  </a:lnTo>
                  <a:cubicBezTo>
                    <a:pt x="8873" y="1828"/>
                    <a:pt x="8932" y="2047"/>
                    <a:pt x="8813" y="2206"/>
                  </a:cubicBezTo>
                  <a:lnTo>
                    <a:pt x="6684" y="5429"/>
                  </a:lnTo>
                  <a:cubicBezTo>
                    <a:pt x="6607" y="5552"/>
                    <a:pt x="6447" y="5627"/>
                    <a:pt x="6295" y="5627"/>
                  </a:cubicBezTo>
                  <a:cubicBezTo>
                    <a:pt x="6251" y="5627"/>
                    <a:pt x="6208" y="5621"/>
                    <a:pt x="6167" y="5608"/>
                  </a:cubicBezTo>
                  <a:lnTo>
                    <a:pt x="2865" y="4354"/>
                  </a:lnTo>
                  <a:cubicBezTo>
                    <a:pt x="2816" y="4333"/>
                    <a:pt x="2761" y="4323"/>
                    <a:pt x="2705" y="4323"/>
                  </a:cubicBezTo>
                  <a:cubicBezTo>
                    <a:pt x="2555" y="4323"/>
                    <a:pt x="2395" y="4392"/>
                    <a:pt x="2308" y="4494"/>
                  </a:cubicBezTo>
                  <a:lnTo>
                    <a:pt x="219" y="7020"/>
                  </a:lnTo>
                  <a:cubicBezTo>
                    <a:pt x="100" y="7159"/>
                    <a:pt x="0" y="7438"/>
                    <a:pt x="0" y="7637"/>
                  </a:cubicBezTo>
                  <a:lnTo>
                    <a:pt x="0" y="9686"/>
                  </a:lnTo>
                  <a:cubicBezTo>
                    <a:pt x="0" y="9805"/>
                    <a:pt x="37" y="9868"/>
                    <a:pt x="91" y="9868"/>
                  </a:cubicBezTo>
                  <a:cubicBezTo>
                    <a:pt x="128" y="9868"/>
                    <a:pt x="172" y="9840"/>
                    <a:pt x="219" y="9785"/>
                  </a:cubicBezTo>
                  <a:lnTo>
                    <a:pt x="2905" y="6662"/>
                  </a:lnTo>
                  <a:cubicBezTo>
                    <a:pt x="2989" y="6550"/>
                    <a:pt x="3141" y="6488"/>
                    <a:pt x="3286" y="6488"/>
                  </a:cubicBezTo>
                  <a:cubicBezTo>
                    <a:pt x="3348" y="6488"/>
                    <a:pt x="3408" y="6499"/>
                    <a:pt x="3462" y="6523"/>
                  </a:cubicBezTo>
                  <a:lnTo>
                    <a:pt x="6784" y="7776"/>
                  </a:lnTo>
                  <a:cubicBezTo>
                    <a:pt x="6832" y="7797"/>
                    <a:pt x="6884" y="7807"/>
                    <a:pt x="6937" y="7807"/>
                  </a:cubicBezTo>
                  <a:cubicBezTo>
                    <a:pt x="7081" y="7807"/>
                    <a:pt x="7228" y="7733"/>
                    <a:pt x="7301" y="7617"/>
                  </a:cubicBezTo>
                  <a:lnTo>
                    <a:pt x="10305" y="3121"/>
                  </a:lnTo>
                  <a:cubicBezTo>
                    <a:pt x="10368" y="3020"/>
                    <a:pt x="10479" y="2967"/>
                    <a:pt x="10592" y="2967"/>
                  </a:cubicBezTo>
                  <a:cubicBezTo>
                    <a:pt x="10658" y="2967"/>
                    <a:pt x="10724" y="2985"/>
                    <a:pt x="10782" y="3022"/>
                  </a:cubicBezTo>
                  <a:lnTo>
                    <a:pt x="11419" y="3419"/>
                  </a:lnTo>
                  <a:cubicBezTo>
                    <a:pt x="11465" y="3448"/>
                    <a:pt x="11508" y="3462"/>
                    <a:pt x="11546" y="3462"/>
                  </a:cubicBezTo>
                  <a:cubicBezTo>
                    <a:pt x="11636" y="3462"/>
                    <a:pt x="11692" y="3381"/>
                    <a:pt x="11678" y="3240"/>
                  </a:cubicBezTo>
                  <a:lnTo>
                    <a:pt x="11399" y="256"/>
                  </a:lnTo>
                  <a:cubicBezTo>
                    <a:pt x="11383" y="96"/>
                    <a:pt x="11277" y="1"/>
                    <a:pt x="11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19"/>
          <p:cNvGrpSpPr/>
          <p:nvPr/>
        </p:nvGrpSpPr>
        <p:grpSpPr>
          <a:xfrm>
            <a:off x="7172539" y="1168762"/>
            <a:ext cx="228177" cy="155956"/>
            <a:chOff x="5563987" y="2907726"/>
            <a:chExt cx="284936" cy="185243"/>
          </a:xfrm>
        </p:grpSpPr>
        <p:sp>
          <p:nvSpPr>
            <p:cNvPr id="399" name="Google Shape;399;p19"/>
            <p:cNvSpPr/>
            <p:nvPr/>
          </p:nvSpPr>
          <p:spPr>
            <a:xfrm>
              <a:off x="5563987" y="2938336"/>
              <a:ext cx="284936" cy="154633"/>
            </a:xfrm>
            <a:custGeom>
              <a:avLst/>
              <a:gdLst/>
              <a:ahLst/>
              <a:cxnLst/>
              <a:rect l="l" t="t" r="r" b="b"/>
              <a:pathLst>
                <a:path w="15974" h="8669" extrusionOk="0">
                  <a:moveTo>
                    <a:pt x="15924" y="1"/>
                  </a:moveTo>
                  <a:cubicBezTo>
                    <a:pt x="15914" y="1"/>
                    <a:pt x="15904" y="6"/>
                    <a:pt x="15894" y="16"/>
                  </a:cubicBezTo>
                  <a:lnTo>
                    <a:pt x="8136" y="5864"/>
                  </a:lnTo>
                  <a:cubicBezTo>
                    <a:pt x="8126" y="5874"/>
                    <a:pt x="8111" y="5879"/>
                    <a:pt x="8096" y="5879"/>
                  </a:cubicBezTo>
                  <a:cubicBezTo>
                    <a:pt x="8081" y="5879"/>
                    <a:pt x="8067" y="5874"/>
                    <a:pt x="8057" y="5864"/>
                  </a:cubicBezTo>
                  <a:lnTo>
                    <a:pt x="219" y="55"/>
                  </a:lnTo>
                  <a:cubicBezTo>
                    <a:pt x="205" y="41"/>
                    <a:pt x="161" y="27"/>
                    <a:pt x="129" y="27"/>
                  </a:cubicBezTo>
                  <a:cubicBezTo>
                    <a:pt x="116" y="27"/>
                    <a:pt x="105" y="30"/>
                    <a:pt x="100" y="35"/>
                  </a:cubicBezTo>
                  <a:cubicBezTo>
                    <a:pt x="80" y="55"/>
                    <a:pt x="0" y="75"/>
                    <a:pt x="0" y="115"/>
                  </a:cubicBezTo>
                  <a:lnTo>
                    <a:pt x="0" y="8311"/>
                  </a:lnTo>
                  <a:cubicBezTo>
                    <a:pt x="0" y="8490"/>
                    <a:pt x="239" y="8669"/>
                    <a:pt x="418" y="8669"/>
                  </a:cubicBezTo>
                  <a:lnTo>
                    <a:pt x="15735" y="8669"/>
                  </a:lnTo>
                  <a:cubicBezTo>
                    <a:pt x="15914" y="8669"/>
                    <a:pt x="15954" y="8490"/>
                    <a:pt x="15954" y="8311"/>
                  </a:cubicBezTo>
                  <a:lnTo>
                    <a:pt x="15954" y="75"/>
                  </a:lnTo>
                  <a:cubicBezTo>
                    <a:pt x="15954" y="55"/>
                    <a:pt x="15974" y="16"/>
                    <a:pt x="15954" y="16"/>
                  </a:cubicBezTo>
                  <a:cubicBezTo>
                    <a:pt x="15944" y="6"/>
                    <a:pt x="15934" y="1"/>
                    <a:pt x="159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9"/>
            <p:cNvSpPr/>
            <p:nvPr/>
          </p:nvSpPr>
          <p:spPr>
            <a:xfrm>
              <a:off x="5563987" y="2907726"/>
              <a:ext cx="284579" cy="98945"/>
            </a:xfrm>
            <a:custGeom>
              <a:avLst/>
              <a:gdLst/>
              <a:ahLst/>
              <a:cxnLst/>
              <a:rect l="l" t="t" r="r" b="b"/>
              <a:pathLst>
                <a:path w="15954" h="5547" extrusionOk="0">
                  <a:moveTo>
                    <a:pt x="398" y="1"/>
                  </a:moveTo>
                  <a:cubicBezTo>
                    <a:pt x="239" y="1"/>
                    <a:pt x="0" y="41"/>
                    <a:pt x="0" y="220"/>
                  </a:cubicBezTo>
                  <a:lnTo>
                    <a:pt x="0" y="359"/>
                  </a:lnTo>
                  <a:lnTo>
                    <a:pt x="7997" y="5531"/>
                  </a:lnTo>
                  <a:cubicBezTo>
                    <a:pt x="8017" y="5541"/>
                    <a:pt x="8027" y="5546"/>
                    <a:pt x="8037" y="5546"/>
                  </a:cubicBezTo>
                  <a:cubicBezTo>
                    <a:pt x="8047" y="5546"/>
                    <a:pt x="8057" y="5541"/>
                    <a:pt x="8076" y="5531"/>
                  </a:cubicBezTo>
                  <a:lnTo>
                    <a:pt x="15954" y="339"/>
                  </a:lnTo>
                  <a:lnTo>
                    <a:pt x="15954" y="220"/>
                  </a:lnTo>
                  <a:cubicBezTo>
                    <a:pt x="15954" y="41"/>
                    <a:pt x="15914" y="1"/>
                    <a:pt x="15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" name="Google Shape;401;p19"/>
          <p:cNvSpPr/>
          <p:nvPr/>
        </p:nvSpPr>
        <p:spPr>
          <a:xfrm>
            <a:off x="4474032" y="3060306"/>
            <a:ext cx="195935" cy="182869"/>
          </a:xfrm>
          <a:custGeom>
            <a:avLst/>
            <a:gdLst/>
            <a:ahLst/>
            <a:cxnLst/>
            <a:rect l="l" t="t" r="r" b="b"/>
            <a:pathLst>
              <a:path w="15239" h="14309" extrusionOk="0">
                <a:moveTo>
                  <a:pt x="7622" y="0"/>
                </a:moveTo>
                <a:cubicBezTo>
                  <a:pt x="7510" y="0"/>
                  <a:pt x="7401" y="85"/>
                  <a:pt x="7321" y="254"/>
                </a:cubicBezTo>
                <a:lnTo>
                  <a:pt x="5511" y="3914"/>
                </a:lnTo>
                <a:cubicBezTo>
                  <a:pt x="5332" y="4272"/>
                  <a:pt x="4895" y="4590"/>
                  <a:pt x="4517" y="4650"/>
                </a:cubicBezTo>
                <a:lnTo>
                  <a:pt x="458" y="5227"/>
                </a:lnTo>
                <a:cubicBezTo>
                  <a:pt x="81" y="5287"/>
                  <a:pt x="1" y="5545"/>
                  <a:pt x="279" y="5824"/>
                </a:cubicBezTo>
                <a:lnTo>
                  <a:pt x="3204" y="8668"/>
                </a:lnTo>
                <a:cubicBezTo>
                  <a:pt x="3482" y="8947"/>
                  <a:pt x="3641" y="9464"/>
                  <a:pt x="3582" y="9842"/>
                </a:cubicBezTo>
                <a:lnTo>
                  <a:pt x="2885" y="13860"/>
                </a:lnTo>
                <a:cubicBezTo>
                  <a:pt x="2842" y="14138"/>
                  <a:pt x="2948" y="14308"/>
                  <a:pt x="3141" y="14308"/>
                </a:cubicBezTo>
                <a:cubicBezTo>
                  <a:pt x="3211" y="14308"/>
                  <a:pt x="3293" y="14286"/>
                  <a:pt x="3383" y="14238"/>
                </a:cubicBezTo>
                <a:lnTo>
                  <a:pt x="7003" y="12329"/>
                </a:lnTo>
                <a:cubicBezTo>
                  <a:pt x="7172" y="12239"/>
                  <a:pt x="7396" y="12194"/>
                  <a:pt x="7620" y="12194"/>
                </a:cubicBezTo>
                <a:cubicBezTo>
                  <a:pt x="7844" y="12194"/>
                  <a:pt x="8067" y="12239"/>
                  <a:pt x="8237" y="12329"/>
                </a:cubicBezTo>
                <a:lnTo>
                  <a:pt x="11857" y="14238"/>
                </a:lnTo>
                <a:cubicBezTo>
                  <a:pt x="11947" y="14286"/>
                  <a:pt x="12028" y="14308"/>
                  <a:pt x="12098" y="14308"/>
                </a:cubicBezTo>
                <a:cubicBezTo>
                  <a:pt x="12292" y="14308"/>
                  <a:pt x="12398" y="14138"/>
                  <a:pt x="12354" y="13860"/>
                </a:cubicBezTo>
                <a:lnTo>
                  <a:pt x="11658" y="9842"/>
                </a:lnTo>
                <a:cubicBezTo>
                  <a:pt x="11598" y="9464"/>
                  <a:pt x="11777" y="8947"/>
                  <a:pt x="12036" y="8668"/>
                </a:cubicBezTo>
                <a:lnTo>
                  <a:pt x="14960" y="5824"/>
                </a:lnTo>
                <a:cubicBezTo>
                  <a:pt x="15239" y="5545"/>
                  <a:pt x="15159" y="5287"/>
                  <a:pt x="14781" y="5227"/>
                </a:cubicBezTo>
                <a:lnTo>
                  <a:pt x="10743" y="4650"/>
                </a:lnTo>
                <a:cubicBezTo>
                  <a:pt x="10345" y="4590"/>
                  <a:pt x="9908" y="4272"/>
                  <a:pt x="9728" y="3914"/>
                </a:cubicBezTo>
                <a:lnTo>
                  <a:pt x="7938" y="254"/>
                </a:lnTo>
                <a:cubicBezTo>
                  <a:pt x="7849" y="85"/>
                  <a:pt x="7734" y="0"/>
                  <a:pt x="762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9"/>
          <p:cNvSpPr/>
          <p:nvPr/>
        </p:nvSpPr>
        <p:spPr>
          <a:xfrm>
            <a:off x="1783633" y="3037442"/>
            <a:ext cx="182884" cy="228596"/>
          </a:xfrm>
          <a:custGeom>
            <a:avLst/>
            <a:gdLst/>
            <a:ahLst/>
            <a:cxnLst/>
            <a:rect l="l" t="t" r="r" b="b"/>
            <a:pathLst>
              <a:path w="12852" h="14722" extrusionOk="0">
                <a:moveTo>
                  <a:pt x="3581" y="5113"/>
                </a:moveTo>
                <a:cubicBezTo>
                  <a:pt x="4118" y="5113"/>
                  <a:pt x="4556" y="5551"/>
                  <a:pt x="4556" y="6088"/>
                </a:cubicBezTo>
                <a:cubicBezTo>
                  <a:pt x="4556" y="6625"/>
                  <a:pt x="4118" y="7043"/>
                  <a:pt x="3581" y="7043"/>
                </a:cubicBezTo>
                <a:cubicBezTo>
                  <a:pt x="3044" y="7043"/>
                  <a:pt x="2607" y="6625"/>
                  <a:pt x="2607" y="6088"/>
                </a:cubicBezTo>
                <a:cubicBezTo>
                  <a:pt x="2607" y="5551"/>
                  <a:pt x="3044" y="5113"/>
                  <a:pt x="3581" y="5113"/>
                </a:cubicBezTo>
                <a:close/>
                <a:moveTo>
                  <a:pt x="6426" y="5113"/>
                </a:moveTo>
                <a:cubicBezTo>
                  <a:pt x="6963" y="5113"/>
                  <a:pt x="7401" y="5551"/>
                  <a:pt x="7401" y="6088"/>
                </a:cubicBezTo>
                <a:cubicBezTo>
                  <a:pt x="7401" y="6625"/>
                  <a:pt x="6963" y="7043"/>
                  <a:pt x="6426" y="7043"/>
                </a:cubicBezTo>
                <a:cubicBezTo>
                  <a:pt x="5889" y="7043"/>
                  <a:pt x="5451" y="6625"/>
                  <a:pt x="5451" y="6088"/>
                </a:cubicBezTo>
                <a:cubicBezTo>
                  <a:pt x="5451" y="5551"/>
                  <a:pt x="5889" y="5113"/>
                  <a:pt x="6426" y="5113"/>
                </a:cubicBezTo>
                <a:close/>
                <a:moveTo>
                  <a:pt x="9271" y="5113"/>
                </a:moveTo>
                <a:cubicBezTo>
                  <a:pt x="9808" y="5113"/>
                  <a:pt x="10225" y="5551"/>
                  <a:pt x="10225" y="6088"/>
                </a:cubicBezTo>
                <a:cubicBezTo>
                  <a:pt x="10225" y="6625"/>
                  <a:pt x="9808" y="7043"/>
                  <a:pt x="9271" y="7043"/>
                </a:cubicBezTo>
                <a:cubicBezTo>
                  <a:pt x="8733" y="7043"/>
                  <a:pt x="8296" y="6625"/>
                  <a:pt x="8296" y="6088"/>
                </a:cubicBezTo>
                <a:cubicBezTo>
                  <a:pt x="8296" y="5551"/>
                  <a:pt x="8733" y="5113"/>
                  <a:pt x="9271" y="5113"/>
                </a:cubicBezTo>
                <a:close/>
                <a:moveTo>
                  <a:pt x="6426" y="1"/>
                </a:moveTo>
                <a:cubicBezTo>
                  <a:pt x="2865" y="1"/>
                  <a:pt x="1" y="2507"/>
                  <a:pt x="1" y="5591"/>
                </a:cubicBezTo>
                <a:cubicBezTo>
                  <a:pt x="1" y="8674"/>
                  <a:pt x="2865" y="11181"/>
                  <a:pt x="6426" y="11181"/>
                </a:cubicBezTo>
                <a:cubicBezTo>
                  <a:pt x="6585" y="11181"/>
                  <a:pt x="6747" y="11186"/>
                  <a:pt x="6907" y="11186"/>
                </a:cubicBezTo>
                <a:cubicBezTo>
                  <a:pt x="7188" y="11186"/>
                  <a:pt x="7466" y="11170"/>
                  <a:pt x="7719" y="11081"/>
                </a:cubicBezTo>
                <a:cubicBezTo>
                  <a:pt x="7911" y="11013"/>
                  <a:pt x="8074" y="10981"/>
                  <a:pt x="8213" y="10981"/>
                </a:cubicBezTo>
                <a:cubicBezTo>
                  <a:pt x="9729" y="10981"/>
                  <a:pt x="8276" y="14722"/>
                  <a:pt x="8276" y="14722"/>
                </a:cubicBezTo>
                <a:cubicBezTo>
                  <a:pt x="8276" y="14722"/>
                  <a:pt x="10981" y="11976"/>
                  <a:pt x="12175" y="9152"/>
                </a:cubicBezTo>
                <a:cubicBezTo>
                  <a:pt x="12652" y="8018"/>
                  <a:pt x="12851" y="6804"/>
                  <a:pt x="12851" y="5591"/>
                </a:cubicBezTo>
                <a:cubicBezTo>
                  <a:pt x="12851" y="2507"/>
                  <a:pt x="9967" y="1"/>
                  <a:pt x="642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9"/>
          <p:cNvSpPr/>
          <p:nvPr/>
        </p:nvSpPr>
        <p:spPr>
          <a:xfrm>
            <a:off x="7181121" y="3060301"/>
            <a:ext cx="211013" cy="182879"/>
          </a:xfrm>
          <a:custGeom>
            <a:avLst/>
            <a:gdLst/>
            <a:ahLst/>
            <a:cxnLst/>
            <a:rect l="l" t="t" r="r" b="b"/>
            <a:pathLst>
              <a:path w="15159" h="13310" extrusionOk="0">
                <a:moveTo>
                  <a:pt x="11299" y="1"/>
                </a:moveTo>
                <a:cubicBezTo>
                  <a:pt x="10344" y="1"/>
                  <a:pt x="9569" y="777"/>
                  <a:pt x="9569" y="1732"/>
                </a:cubicBezTo>
                <a:cubicBezTo>
                  <a:pt x="9569" y="1891"/>
                  <a:pt x="9588" y="2030"/>
                  <a:pt x="9628" y="2169"/>
                </a:cubicBezTo>
                <a:lnTo>
                  <a:pt x="6843" y="3840"/>
                </a:lnTo>
                <a:cubicBezTo>
                  <a:pt x="6147" y="2965"/>
                  <a:pt x="5073" y="2408"/>
                  <a:pt x="3859" y="2408"/>
                </a:cubicBezTo>
                <a:cubicBezTo>
                  <a:pt x="1731" y="2408"/>
                  <a:pt x="0" y="4139"/>
                  <a:pt x="0" y="6267"/>
                </a:cubicBezTo>
                <a:cubicBezTo>
                  <a:pt x="0" y="8396"/>
                  <a:pt x="1731" y="10106"/>
                  <a:pt x="3859" y="10106"/>
                </a:cubicBezTo>
                <a:cubicBezTo>
                  <a:pt x="5152" y="10106"/>
                  <a:pt x="6286" y="9470"/>
                  <a:pt x="6982" y="8515"/>
                </a:cubicBezTo>
                <a:lnTo>
                  <a:pt x="10583" y="10405"/>
                </a:lnTo>
                <a:cubicBezTo>
                  <a:pt x="10523" y="10584"/>
                  <a:pt x="10503" y="10783"/>
                  <a:pt x="10503" y="10982"/>
                </a:cubicBezTo>
                <a:cubicBezTo>
                  <a:pt x="10503" y="12255"/>
                  <a:pt x="11538" y="13309"/>
                  <a:pt x="12831" y="13309"/>
                </a:cubicBezTo>
                <a:cubicBezTo>
                  <a:pt x="14124" y="13309"/>
                  <a:pt x="15158" y="12255"/>
                  <a:pt x="15158" y="10982"/>
                </a:cubicBezTo>
                <a:cubicBezTo>
                  <a:pt x="15158" y="9689"/>
                  <a:pt x="14124" y="8654"/>
                  <a:pt x="12831" y="8654"/>
                </a:cubicBezTo>
                <a:cubicBezTo>
                  <a:pt x="12135" y="8654"/>
                  <a:pt x="11498" y="8972"/>
                  <a:pt x="11080" y="9450"/>
                </a:cubicBezTo>
                <a:lnTo>
                  <a:pt x="7480" y="7560"/>
                </a:lnTo>
                <a:cubicBezTo>
                  <a:pt x="7619" y="7162"/>
                  <a:pt x="7719" y="6705"/>
                  <a:pt x="7719" y="6267"/>
                </a:cubicBezTo>
                <a:cubicBezTo>
                  <a:pt x="7719" y="5710"/>
                  <a:pt x="7599" y="5213"/>
                  <a:pt x="7400" y="4755"/>
                </a:cubicBezTo>
                <a:lnTo>
                  <a:pt x="10205" y="3064"/>
                </a:lnTo>
                <a:cubicBezTo>
                  <a:pt x="10503" y="3303"/>
                  <a:pt x="10881" y="3462"/>
                  <a:pt x="11299" y="3462"/>
                </a:cubicBezTo>
                <a:cubicBezTo>
                  <a:pt x="12254" y="3462"/>
                  <a:pt x="13030" y="2686"/>
                  <a:pt x="13030" y="1732"/>
                </a:cubicBezTo>
                <a:cubicBezTo>
                  <a:pt x="13030" y="777"/>
                  <a:pt x="12254" y="1"/>
                  <a:pt x="1129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4" name="Google Shape;404;p19"/>
          <p:cNvGrpSpPr/>
          <p:nvPr/>
        </p:nvGrpSpPr>
        <p:grpSpPr>
          <a:xfrm>
            <a:off x="1796897" y="1159867"/>
            <a:ext cx="156357" cy="173747"/>
            <a:chOff x="4042044" y="2093722"/>
            <a:chExt cx="219294" cy="239882"/>
          </a:xfrm>
        </p:grpSpPr>
        <p:sp>
          <p:nvSpPr>
            <p:cNvPr id="405" name="Google Shape;405;p19"/>
            <p:cNvSpPr/>
            <p:nvPr/>
          </p:nvSpPr>
          <p:spPr>
            <a:xfrm>
              <a:off x="4089582" y="2093722"/>
              <a:ext cx="124220" cy="124559"/>
            </a:xfrm>
            <a:custGeom>
              <a:avLst/>
              <a:gdLst/>
              <a:ahLst/>
              <a:cxnLst/>
              <a:rect l="l" t="t" r="r" b="b"/>
              <a:pathLst>
                <a:path w="6964" h="6983" extrusionOk="0">
                  <a:moveTo>
                    <a:pt x="3482" y="0"/>
                  </a:moveTo>
                  <a:cubicBezTo>
                    <a:pt x="1553" y="0"/>
                    <a:pt x="1" y="1572"/>
                    <a:pt x="1" y="3501"/>
                  </a:cubicBezTo>
                  <a:cubicBezTo>
                    <a:pt x="1" y="5411"/>
                    <a:pt x="1553" y="6982"/>
                    <a:pt x="3482" y="6982"/>
                  </a:cubicBezTo>
                  <a:cubicBezTo>
                    <a:pt x="5392" y="6982"/>
                    <a:pt x="6963" y="5411"/>
                    <a:pt x="6963" y="3501"/>
                  </a:cubicBezTo>
                  <a:cubicBezTo>
                    <a:pt x="6963" y="1572"/>
                    <a:pt x="5392" y="0"/>
                    <a:pt x="3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>
              <a:off x="4042044" y="2206905"/>
              <a:ext cx="219294" cy="126700"/>
            </a:xfrm>
            <a:custGeom>
              <a:avLst/>
              <a:gdLst/>
              <a:ahLst/>
              <a:cxnLst/>
              <a:rect l="l" t="t" r="r" b="b"/>
              <a:pathLst>
                <a:path w="12294" h="7103" extrusionOk="0">
                  <a:moveTo>
                    <a:pt x="2865" y="1"/>
                  </a:moveTo>
                  <a:cubicBezTo>
                    <a:pt x="1273" y="1"/>
                    <a:pt x="0" y="1294"/>
                    <a:pt x="0" y="2865"/>
                  </a:cubicBezTo>
                  <a:lnTo>
                    <a:pt x="0" y="7102"/>
                  </a:lnTo>
                  <a:lnTo>
                    <a:pt x="2109" y="7102"/>
                  </a:lnTo>
                  <a:lnTo>
                    <a:pt x="2109" y="4735"/>
                  </a:lnTo>
                  <a:cubicBezTo>
                    <a:pt x="2109" y="4576"/>
                    <a:pt x="2248" y="4437"/>
                    <a:pt x="2427" y="4437"/>
                  </a:cubicBezTo>
                  <a:cubicBezTo>
                    <a:pt x="2586" y="4437"/>
                    <a:pt x="2726" y="4576"/>
                    <a:pt x="2726" y="4735"/>
                  </a:cubicBezTo>
                  <a:lnTo>
                    <a:pt x="2726" y="7102"/>
                  </a:lnTo>
                  <a:lnTo>
                    <a:pt x="9549" y="7102"/>
                  </a:lnTo>
                  <a:lnTo>
                    <a:pt x="9549" y="4735"/>
                  </a:lnTo>
                  <a:cubicBezTo>
                    <a:pt x="9549" y="4576"/>
                    <a:pt x="9688" y="4437"/>
                    <a:pt x="9847" y="4437"/>
                  </a:cubicBezTo>
                  <a:cubicBezTo>
                    <a:pt x="10026" y="4437"/>
                    <a:pt x="10165" y="4576"/>
                    <a:pt x="10165" y="4735"/>
                  </a:cubicBezTo>
                  <a:lnTo>
                    <a:pt x="10165" y="7102"/>
                  </a:lnTo>
                  <a:lnTo>
                    <a:pt x="12294" y="7102"/>
                  </a:lnTo>
                  <a:lnTo>
                    <a:pt x="12294" y="2865"/>
                  </a:lnTo>
                  <a:cubicBezTo>
                    <a:pt x="12294" y="1294"/>
                    <a:pt x="11001" y="1"/>
                    <a:pt x="9429" y="1"/>
                  </a:cubicBezTo>
                  <a:lnTo>
                    <a:pt x="9350" y="1"/>
                  </a:lnTo>
                  <a:cubicBezTo>
                    <a:pt x="8574" y="916"/>
                    <a:pt x="7420" y="1493"/>
                    <a:pt x="6147" y="1493"/>
                  </a:cubicBezTo>
                  <a:cubicBezTo>
                    <a:pt x="4854" y="1493"/>
                    <a:pt x="3700" y="916"/>
                    <a:pt x="29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1541;p18">
            <a:extLst>
              <a:ext uri="{FF2B5EF4-FFF2-40B4-BE49-F238E27FC236}">
                <a16:creationId xmlns:a16="http://schemas.microsoft.com/office/drawing/2014/main" id="{7B0896B8-0F50-4A60-BA94-01B3612E220B}"/>
              </a:ext>
            </a:extLst>
          </p:cNvPr>
          <p:cNvSpPr txBox="1"/>
          <p:nvPr/>
        </p:nvSpPr>
        <p:spPr>
          <a:xfrm>
            <a:off x="-130716" y="-754575"/>
            <a:ext cx="4404791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Besoins</a:t>
            </a:r>
            <a:r>
              <a:rPr lang="en-US" sz="28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n-US" sz="2800" dirty="0" err="1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fonctionnels</a:t>
            </a:r>
            <a:endParaRPr sz="28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3" name="Google Shape;165;p13">
            <a:extLst>
              <a:ext uri="{FF2B5EF4-FFF2-40B4-BE49-F238E27FC236}">
                <a16:creationId xmlns:a16="http://schemas.microsoft.com/office/drawing/2014/main" id="{E45B6872-DEA6-479F-A51C-1D73032B2C60}"/>
              </a:ext>
            </a:extLst>
          </p:cNvPr>
          <p:cNvSpPr txBox="1"/>
          <p:nvPr/>
        </p:nvSpPr>
        <p:spPr>
          <a:xfrm>
            <a:off x="8762543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6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6"/>
          <p:cNvGrpSpPr/>
          <p:nvPr/>
        </p:nvGrpSpPr>
        <p:grpSpPr>
          <a:xfrm>
            <a:off x="2731356" y="1049427"/>
            <a:ext cx="1819690" cy="1816440"/>
            <a:chOff x="2731356" y="1049427"/>
            <a:chExt cx="1819690" cy="1816440"/>
          </a:xfrm>
        </p:grpSpPr>
        <p:sp>
          <p:nvSpPr>
            <p:cNvPr id="120" name="Google Shape;120;p16"/>
            <p:cNvSpPr/>
            <p:nvPr/>
          </p:nvSpPr>
          <p:spPr>
            <a:xfrm flipH="1">
              <a:off x="3294769" y="1049427"/>
              <a:ext cx="1256277" cy="1050614"/>
            </a:xfrm>
            <a:custGeom>
              <a:avLst/>
              <a:gdLst/>
              <a:ahLst/>
              <a:cxnLst/>
              <a:rect l="l" t="t" r="r" b="b"/>
              <a:pathLst>
                <a:path w="11209" h="9374" extrusionOk="0">
                  <a:moveTo>
                    <a:pt x="0" y="0"/>
                  </a:moveTo>
                  <a:lnTo>
                    <a:pt x="0" y="6645"/>
                  </a:lnTo>
                  <a:cubicBezTo>
                    <a:pt x="2539" y="6727"/>
                    <a:pt x="4808" y="7753"/>
                    <a:pt x="6509" y="9374"/>
                  </a:cubicBezTo>
                  <a:lnTo>
                    <a:pt x="11209" y="4674"/>
                  </a:lnTo>
                  <a:cubicBezTo>
                    <a:pt x="8320" y="1837"/>
                    <a:pt x="4376" y="8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 flipH="1">
              <a:off x="2731356" y="1606340"/>
              <a:ext cx="1050502" cy="1259527"/>
            </a:xfrm>
            <a:custGeom>
              <a:avLst/>
              <a:gdLst/>
              <a:ahLst/>
              <a:cxnLst/>
              <a:rect l="l" t="t" r="r" b="b"/>
              <a:pathLst>
                <a:path w="9373" h="11238" extrusionOk="0">
                  <a:moveTo>
                    <a:pt x="4701" y="1"/>
                  </a:moveTo>
                  <a:lnTo>
                    <a:pt x="1" y="4729"/>
                  </a:lnTo>
                  <a:cubicBezTo>
                    <a:pt x="1622" y="6430"/>
                    <a:pt x="2648" y="8698"/>
                    <a:pt x="2702" y="11237"/>
                  </a:cubicBezTo>
                  <a:lnTo>
                    <a:pt x="9373" y="11237"/>
                  </a:lnTo>
                  <a:cubicBezTo>
                    <a:pt x="9293" y="6862"/>
                    <a:pt x="7536" y="2918"/>
                    <a:pt x="4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16"/>
          <p:cNvGrpSpPr/>
          <p:nvPr/>
        </p:nvGrpSpPr>
        <p:grpSpPr>
          <a:xfrm>
            <a:off x="5362144" y="1606340"/>
            <a:ext cx="3263674" cy="1259527"/>
            <a:chOff x="5362151" y="1606340"/>
            <a:chExt cx="3263674" cy="1259527"/>
          </a:xfrm>
          <a:solidFill>
            <a:schemeClr val="bg1">
              <a:lumMod val="65000"/>
            </a:schemeClr>
          </a:solidFill>
        </p:grpSpPr>
        <p:sp>
          <p:nvSpPr>
            <p:cNvPr id="131" name="Google Shape;131;p16"/>
            <p:cNvSpPr/>
            <p:nvPr/>
          </p:nvSpPr>
          <p:spPr>
            <a:xfrm>
              <a:off x="5362151" y="1606340"/>
              <a:ext cx="1050502" cy="1259527"/>
            </a:xfrm>
            <a:custGeom>
              <a:avLst/>
              <a:gdLst/>
              <a:ahLst/>
              <a:cxnLst/>
              <a:rect l="l" t="t" r="r" b="b"/>
              <a:pathLst>
                <a:path w="9373" h="11238" extrusionOk="0">
                  <a:moveTo>
                    <a:pt x="4701" y="1"/>
                  </a:moveTo>
                  <a:lnTo>
                    <a:pt x="1" y="4729"/>
                  </a:lnTo>
                  <a:cubicBezTo>
                    <a:pt x="1622" y="6430"/>
                    <a:pt x="2648" y="8698"/>
                    <a:pt x="2702" y="11237"/>
                  </a:cubicBezTo>
                  <a:lnTo>
                    <a:pt x="9373" y="11237"/>
                  </a:lnTo>
                  <a:cubicBezTo>
                    <a:pt x="9293" y="6862"/>
                    <a:pt x="7536" y="2918"/>
                    <a:pt x="4701" y="1"/>
                  </a:cubicBezTo>
                  <a:close/>
                </a:path>
              </a:pathLst>
            </a:cu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 txBox="1"/>
            <p:nvPr/>
          </p:nvSpPr>
          <p:spPr>
            <a:xfrm>
              <a:off x="6723825" y="1912523"/>
              <a:ext cx="1899000" cy="387300"/>
            </a:xfrm>
            <a:prstGeom prst="rect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3" name="Google Shape;133;p16"/>
            <p:cNvSpPr txBox="1"/>
            <p:nvPr/>
          </p:nvSpPr>
          <p:spPr>
            <a:xfrm>
              <a:off x="6723825" y="2211950"/>
              <a:ext cx="1902000" cy="566700"/>
            </a:xfrm>
            <a:prstGeom prst="rect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Optimisation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du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coût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16"/>
            <p:cNvSpPr txBox="1"/>
            <p:nvPr/>
          </p:nvSpPr>
          <p:spPr>
            <a:xfrm>
              <a:off x="5780412" y="2442275"/>
              <a:ext cx="475500" cy="387300"/>
            </a:xfrm>
            <a:prstGeom prst="rect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35" name="Google Shape;135;p16"/>
            <p:cNvCxnSpPr>
              <a:endCxn id="132" idx="1"/>
            </p:cNvCxnSpPr>
            <p:nvPr/>
          </p:nvCxnSpPr>
          <p:spPr>
            <a:xfrm>
              <a:off x="6109725" y="2106173"/>
              <a:ext cx="614100" cy="0"/>
            </a:xfrm>
            <a:prstGeom prst="straightConnector1">
              <a:avLst/>
            </a:prstGeom>
            <a:grpFill/>
            <a:ln w="19050" cap="flat" cmpd="sng">
              <a:solidFill>
                <a:srgbClr val="A6A6A6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36" name="Google Shape;136;p16"/>
          <p:cNvGrpSpPr/>
          <p:nvPr/>
        </p:nvGrpSpPr>
        <p:grpSpPr>
          <a:xfrm>
            <a:off x="5362644" y="2893320"/>
            <a:ext cx="3263674" cy="1282558"/>
            <a:chOff x="5362151" y="2891142"/>
            <a:chExt cx="3263674" cy="1282558"/>
          </a:xfrm>
          <a:solidFill>
            <a:srgbClr val="F2A365"/>
          </a:solidFill>
        </p:grpSpPr>
        <p:sp>
          <p:nvSpPr>
            <p:cNvPr id="137" name="Google Shape;137;p16"/>
            <p:cNvSpPr/>
            <p:nvPr/>
          </p:nvSpPr>
          <p:spPr>
            <a:xfrm>
              <a:off x="5362151" y="2914172"/>
              <a:ext cx="1050502" cy="1259527"/>
            </a:xfrm>
            <a:custGeom>
              <a:avLst/>
              <a:gdLst/>
              <a:ahLst/>
              <a:cxnLst/>
              <a:rect l="l" t="t" r="r" b="b"/>
              <a:pathLst>
                <a:path w="9373" h="11238" extrusionOk="0">
                  <a:moveTo>
                    <a:pt x="2702" y="1"/>
                  </a:moveTo>
                  <a:cubicBezTo>
                    <a:pt x="2648" y="2486"/>
                    <a:pt x="1648" y="4837"/>
                    <a:pt x="1" y="6537"/>
                  </a:cubicBezTo>
                  <a:lnTo>
                    <a:pt x="4701" y="11237"/>
                  </a:lnTo>
                  <a:cubicBezTo>
                    <a:pt x="7536" y="8320"/>
                    <a:pt x="9319" y="4376"/>
                    <a:pt x="9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6"/>
            <p:cNvSpPr txBox="1"/>
            <p:nvPr/>
          </p:nvSpPr>
          <p:spPr>
            <a:xfrm>
              <a:off x="6723825" y="2891142"/>
              <a:ext cx="1899000" cy="3873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9" name="Google Shape;139;p16"/>
            <p:cNvSpPr txBox="1"/>
            <p:nvPr/>
          </p:nvSpPr>
          <p:spPr>
            <a:xfrm>
              <a:off x="6723825" y="3189946"/>
              <a:ext cx="1902000" cy="5667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Facilité d'utilisation </a:t>
              </a:r>
            </a:p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&amp; de maintenance</a:t>
              </a:r>
            </a:p>
          </p:txBody>
        </p:sp>
        <p:sp>
          <p:nvSpPr>
            <p:cNvPr id="140" name="Google Shape;140;p16"/>
            <p:cNvSpPr txBox="1"/>
            <p:nvPr/>
          </p:nvSpPr>
          <p:spPr>
            <a:xfrm>
              <a:off x="5611800" y="3549888"/>
              <a:ext cx="475500" cy="3873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41" name="Google Shape;141;p16"/>
            <p:cNvCxnSpPr>
              <a:stCxn id="142" idx="2"/>
              <a:endCxn id="138" idx="1"/>
            </p:cNvCxnSpPr>
            <p:nvPr/>
          </p:nvCxnSpPr>
          <p:spPr>
            <a:xfrm>
              <a:off x="6314325" y="3081792"/>
              <a:ext cx="409500" cy="3000"/>
            </a:xfrm>
            <a:prstGeom prst="straightConnector1">
              <a:avLst/>
            </a:prstGeom>
            <a:grp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43" name="Google Shape;143;p16"/>
          <p:cNvGrpSpPr/>
          <p:nvPr/>
        </p:nvGrpSpPr>
        <p:grpSpPr>
          <a:xfrm>
            <a:off x="559750" y="2891150"/>
            <a:ext cx="3222332" cy="1285687"/>
            <a:chOff x="559750" y="2891150"/>
            <a:chExt cx="3222332" cy="1285687"/>
          </a:xfrm>
          <a:solidFill>
            <a:srgbClr val="A6A6A6"/>
          </a:solidFill>
        </p:grpSpPr>
        <p:sp>
          <p:nvSpPr>
            <p:cNvPr id="144" name="Google Shape;144;p16"/>
            <p:cNvSpPr/>
            <p:nvPr/>
          </p:nvSpPr>
          <p:spPr>
            <a:xfrm>
              <a:off x="2731356" y="2914172"/>
              <a:ext cx="1050727" cy="1262665"/>
            </a:xfrm>
            <a:custGeom>
              <a:avLst/>
              <a:gdLst/>
              <a:ahLst/>
              <a:cxnLst/>
              <a:rect l="l" t="t" r="r" b="b"/>
              <a:pathLst>
                <a:path w="9375" h="11266" extrusionOk="0">
                  <a:moveTo>
                    <a:pt x="1" y="1"/>
                  </a:moveTo>
                  <a:cubicBezTo>
                    <a:pt x="55" y="4376"/>
                    <a:pt x="1811" y="8348"/>
                    <a:pt x="4674" y="11265"/>
                  </a:cubicBezTo>
                  <a:lnTo>
                    <a:pt x="9374" y="6565"/>
                  </a:lnTo>
                  <a:cubicBezTo>
                    <a:pt x="7726" y="4837"/>
                    <a:pt x="6699" y="2540"/>
                    <a:pt x="6645" y="1"/>
                  </a:cubicBezTo>
                  <a:close/>
                </a:path>
              </a:pathLst>
            </a:cu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6"/>
            <p:cNvSpPr txBox="1"/>
            <p:nvPr/>
          </p:nvSpPr>
          <p:spPr>
            <a:xfrm>
              <a:off x="559750" y="2891150"/>
              <a:ext cx="1902000" cy="387300"/>
            </a:xfrm>
            <a:prstGeom prst="rect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6" name="Google Shape;146;p16"/>
            <p:cNvSpPr txBox="1"/>
            <p:nvPr/>
          </p:nvSpPr>
          <p:spPr>
            <a:xfrm>
              <a:off x="562750" y="3192327"/>
              <a:ext cx="1899000" cy="566700"/>
            </a:xfrm>
            <a:prstGeom prst="rect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Performance </a:t>
              </a:r>
            </a:p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&amp;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scalabilité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" name="Google Shape;147;p16"/>
            <p:cNvSpPr txBox="1"/>
            <p:nvPr/>
          </p:nvSpPr>
          <p:spPr>
            <a:xfrm>
              <a:off x="3090525" y="3549888"/>
              <a:ext cx="475500" cy="387300"/>
            </a:xfrm>
            <a:prstGeom prst="rect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05</a:t>
              </a:r>
              <a:endParaRPr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48" name="Google Shape;148;p16"/>
            <p:cNvCxnSpPr>
              <a:endCxn id="145" idx="3"/>
            </p:cNvCxnSpPr>
            <p:nvPr/>
          </p:nvCxnSpPr>
          <p:spPr>
            <a:xfrm rot="10800000">
              <a:off x="2461750" y="3084800"/>
              <a:ext cx="333000" cy="0"/>
            </a:xfrm>
            <a:prstGeom prst="straightConnector1">
              <a:avLst/>
            </a:prstGeom>
            <a:grpFill/>
            <a:ln w="19050" cap="flat" cmpd="sng">
              <a:solidFill>
                <a:srgbClr val="A6A6A6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49" name="Google Shape;149;p16"/>
          <p:cNvGrpSpPr/>
          <p:nvPr/>
        </p:nvGrpSpPr>
        <p:grpSpPr>
          <a:xfrm>
            <a:off x="559750" y="3680222"/>
            <a:ext cx="3991300" cy="1050502"/>
            <a:chOff x="559750" y="3680222"/>
            <a:chExt cx="3991300" cy="1050502"/>
          </a:xfrm>
          <a:solidFill>
            <a:srgbClr val="F2A365"/>
          </a:solidFill>
        </p:grpSpPr>
        <p:sp>
          <p:nvSpPr>
            <p:cNvPr id="150" name="Google Shape;150;p16"/>
            <p:cNvSpPr/>
            <p:nvPr/>
          </p:nvSpPr>
          <p:spPr>
            <a:xfrm>
              <a:off x="3285467" y="3680222"/>
              <a:ext cx="1265579" cy="1050502"/>
            </a:xfrm>
            <a:custGeom>
              <a:avLst/>
              <a:gdLst/>
              <a:ahLst/>
              <a:cxnLst/>
              <a:rect l="l" t="t" r="r" b="b"/>
              <a:pathLst>
                <a:path w="11292" h="9373" extrusionOk="0">
                  <a:moveTo>
                    <a:pt x="4726" y="0"/>
                  </a:moveTo>
                  <a:lnTo>
                    <a:pt x="1" y="4726"/>
                  </a:lnTo>
                  <a:cubicBezTo>
                    <a:pt x="2918" y="7563"/>
                    <a:pt x="6915" y="9318"/>
                    <a:pt x="11291" y="9372"/>
                  </a:cubicBezTo>
                  <a:lnTo>
                    <a:pt x="11291" y="2701"/>
                  </a:lnTo>
                  <a:cubicBezTo>
                    <a:pt x="8752" y="2673"/>
                    <a:pt x="6429" y="1647"/>
                    <a:pt x="4726" y="0"/>
                  </a:cubicBezTo>
                  <a:close/>
                </a:path>
              </a:pathLst>
            </a:custGeom>
            <a:grpFill/>
            <a:ln>
              <a:solidFill>
                <a:srgbClr val="F2A36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 txBox="1"/>
            <p:nvPr/>
          </p:nvSpPr>
          <p:spPr>
            <a:xfrm>
              <a:off x="559750" y="3848032"/>
              <a:ext cx="1899000" cy="387300"/>
            </a:xfrm>
            <a:prstGeom prst="rect">
              <a:avLst/>
            </a:prstGeom>
            <a:grpFill/>
            <a:ln>
              <a:solidFill>
                <a:srgbClr val="F2A365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2" name="Google Shape;152;p16"/>
            <p:cNvSpPr txBox="1"/>
            <p:nvPr/>
          </p:nvSpPr>
          <p:spPr>
            <a:xfrm>
              <a:off x="559750" y="4149347"/>
              <a:ext cx="1899000" cy="566700"/>
            </a:xfrm>
            <a:prstGeom prst="rect">
              <a:avLst/>
            </a:prstGeom>
            <a:grpFill/>
            <a:ln>
              <a:solidFill>
                <a:srgbClr val="F2A365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Flexibilité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&amp;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évolutivité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" name="Google Shape;153;p16"/>
            <p:cNvSpPr txBox="1"/>
            <p:nvPr/>
          </p:nvSpPr>
          <p:spPr>
            <a:xfrm>
              <a:off x="4075550" y="4240938"/>
              <a:ext cx="475500" cy="387300"/>
            </a:xfrm>
            <a:prstGeom prst="rect">
              <a:avLst/>
            </a:prstGeom>
            <a:grpFill/>
            <a:ln>
              <a:solidFill>
                <a:srgbClr val="F2A365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54" name="Google Shape;154;p16"/>
            <p:cNvCxnSpPr>
              <a:stCxn id="151" idx="3"/>
            </p:cNvCxnSpPr>
            <p:nvPr/>
          </p:nvCxnSpPr>
          <p:spPr>
            <a:xfrm>
              <a:off x="2458750" y="4041682"/>
              <a:ext cx="1213200" cy="416100"/>
            </a:xfrm>
            <a:prstGeom prst="bentConnector3">
              <a:avLst>
                <a:gd name="adj1" fmla="val 50000"/>
              </a:avLst>
            </a:prstGeom>
            <a:grpFill/>
            <a:ln w="19050" cap="flat" cmpd="sng">
              <a:solidFill>
                <a:srgbClr val="F2A365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155" name="Google Shape;155;p16"/>
          <p:cNvGrpSpPr/>
          <p:nvPr/>
        </p:nvGrpSpPr>
        <p:grpSpPr>
          <a:xfrm>
            <a:off x="4596136" y="3677084"/>
            <a:ext cx="4029689" cy="1053641"/>
            <a:chOff x="4596136" y="3677084"/>
            <a:chExt cx="4029689" cy="1053641"/>
          </a:xfrm>
          <a:solidFill>
            <a:srgbClr val="A6A6A6"/>
          </a:solidFill>
        </p:grpSpPr>
        <p:sp>
          <p:nvSpPr>
            <p:cNvPr id="156" name="Google Shape;156;p16"/>
            <p:cNvSpPr/>
            <p:nvPr/>
          </p:nvSpPr>
          <p:spPr>
            <a:xfrm>
              <a:off x="4599351" y="3677084"/>
              <a:ext cx="1256277" cy="1053641"/>
            </a:xfrm>
            <a:custGeom>
              <a:avLst/>
              <a:gdLst/>
              <a:ahLst/>
              <a:cxnLst/>
              <a:rect l="l" t="t" r="r" b="b"/>
              <a:pathLst>
                <a:path w="11209" h="9401" extrusionOk="0">
                  <a:moveTo>
                    <a:pt x="6509" y="0"/>
                  </a:moveTo>
                  <a:cubicBezTo>
                    <a:pt x="4808" y="1649"/>
                    <a:pt x="2539" y="2675"/>
                    <a:pt x="0" y="2729"/>
                  </a:cubicBezTo>
                  <a:lnTo>
                    <a:pt x="0" y="9400"/>
                  </a:lnTo>
                  <a:cubicBezTo>
                    <a:pt x="4376" y="9320"/>
                    <a:pt x="8320" y="7563"/>
                    <a:pt x="11209" y="4728"/>
                  </a:cubicBezTo>
                  <a:lnTo>
                    <a:pt x="6509" y="0"/>
                  </a:lnTo>
                  <a:close/>
                </a:path>
              </a:pathLst>
            </a:cu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 txBox="1"/>
            <p:nvPr/>
          </p:nvSpPr>
          <p:spPr>
            <a:xfrm>
              <a:off x="6723825" y="3849130"/>
              <a:ext cx="1899000" cy="387300"/>
            </a:xfrm>
            <a:prstGeom prst="rect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8" name="Google Shape;158;p16"/>
            <p:cNvSpPr txBox="1"/>
            <p:nvPr/>
          </p:nvSpPr>
          <p:spPr>
            <a:xfrm>
              <a:off x="6723825" y="4148363"/>
              <a:ext cx="1902000" cy="566700"/>
            </a:xfrm>
            <a:prstGeom prst="rect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Sécurité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&amp;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conformité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" name="Google Shape;159;p16"/>
            <p:cNvSpPr txBox="1"/>
            <p:nvPr/>
          </p:nvSpPr>
          <p:spPr>
            <a:xfrm>
              <a:off x="4596136" y="4240938"/>
              <a:ext cx="475500" cy="387300"/>
            </a:xfrm>
            <a:prstGeom prst="rect">
              <a:avLst/>
            </a:prstGeom>
            <a:grpFill/>
            <a:ln>
              <a:solidFill>
                <a:srgbClr val="A6A6A6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60" name="Google Shape;160;p16"/>
            <p:cNvCxnSpPr>
              <a:stCxn id="157" idx="1"/>
            </p:cNvCxnSpPr>
            <p:nvPr/>
          </p:nvCxnSpPr>
          <p:spPr>
            <a:xfrm flipH="1">
              <a:off x="5434125" y="4042780"/>
              <a:ext cx="1289700" cy="419700"/>
            </a:xfrm>
            <a:prstGeom prst="bentConnector3">
              <a:avLst>
                <a:gd name="adj1" fmla="val 50000"/>
              </a:avLst>
            </a:prstGeom>
            <a:grpFill/>
            <a:ln w="19050" cap="flat" cmpd="sng">
              <a:solidFill>
                <a:srgbClr val="A6A6A6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162" name="Google Shape;162;p16"/>
          <p:cNvGrpSpPr/>
          <p:nvPr/>
        </p:nvGrpSpPr>
        <p:grpSpPr>
          <a:xfrm>
            <a:off x="5826617" y="3056632"/>
            <a:ext cx="354389" cy="399668"/>
            <a:chOff x="1705117" y="2312907"/>
            <a:chExt cx="354389" cy="399668"/>
          </a:xfrm>
        </p:grpSpPr>
        <p:sp>
          <p:nvSpPr>
            <p:cNvPr id="163" name="Google Shape;163;p16"/>
            <p:cNvSpPr/>
            <p:nvPr/>
          </p:nvSpPr>
          <p:spPr>
            <a:xfrm>
              <a:off x="1705117" y="2312907"/>
              <a:ext cx="354389" cy="399668"/>
            </a:xfrm>
            <a:custGeom>
              <a:avLst/>
              <a:gdLst/>
              <a:ahLst/>
              <a:cxnLst/>
              <a:rect l="l" t="t" r="r" b="b"/>
              <a:pathLst>
                <a:path w="3162" h="3566" extrusionOk="0">
                  <a:moveTo>
                    <a:pt x="1675" y="191"/>
                  </a:moveTo>
                  <a:lnTo>
                    <a:pt x="1675" y="407"/>
                  </a:lnTo>
                  <a:lnTo>
                    <a:pt x="1487" y="407"/>
                  </a:lnTo>
                  <a:lnTo>
                    <a:pt x="1487" y="191"/>
                  </a:lnTo>
                  <a:close/>
                  <a:moveTo>
                    <a:pt x="1567" y="623"/>
                  </a:moveTo>
                  <a:cubicBezTo>
                    <a:pt x="2323" y="623"/>
                    <a:pt x="2945" y="1243"/>
                    <a:pt x="2945" y="1973"/>
                  </a:cubicBezTo>
                  <a:cubicBezTo>
                    <a:pt x="2945" y="2730"/>
                    <a:pt x="2323" y="3350"/>
                    <a:pt x="1567" y="3350"/>
                  </a:cubicBezTo>
                  <a:cubicBezTo>
                    <a:pt x="839" y="3350"/>
                    <a:pt x="216" y="2730"/>
                    <a:pt x="216" y="1973"/>
                  </a:cubicBezTo>
                  <a:cubicBezTo>
                    <a:pt x="216" y="1243"/>
                    <a:pt x="839" y="623"/>
                    <a:pt x="1567" y="623"/>
                  </a:cubicBezTo>
                  <a:close/>
                  <a:moveTo>
                    <a:pt x="1055" y="0"/>
                  </a:moveTo>
                  <a:lnTo>
                    <a:pt x="1055" y="191"/>
                  </a:lnTo>
                  <a:lnTo>
                    <a:pt x="1271" y="191"/>
                  </a:lnTo>
                  <a:lnTo>
                    <a:pt x="1271" y="433"/>
                  </a:lnTo>
                  <a:cubicBezTo>
                    <a:pt x="1055" y="487"/>
                    <a:pt x="839" y="569"/>
                    <a:pt x="648" y="703"/>
                  </a:cubicBezTo>
                  <a:lnTo>
                    <a:pt x="486" y="541"/>
                  </a:lnTo>
                  <a:lnTo>
                    <a:pt x="622" y="379"/>
                  </a:lnTo>
                  <a:lnTo>
                    <a:pt x="486" y="245"/>
                  </a:lnTo>
                  <a:lnTo>
                    <a:pt x="28" y="677"/>
                  </a:lnTo>
                  <a:lnTo>
                    <a:pt x="190" y="839"/>
                  </a:lnTo>
                  <a:lnTo>
                    <a:pt x="324" y="677"/>
                  </a:lnTo>
                  <a:lnTo>
                    <a:pt x="486" y="839"/>
                  </a:lnTo>
                  <a:cubicBezTo>
                    <a:pt x="190" y="1135"/>
                    <a:pt x="0" y="1541"/>
                    <a:pt x="0" y="1973"/>
                  </a:cubicBezTo>
                  <a:cubicBezTo>
                    <a:pt x="0" y="2864"/>
                    <a:pt x="702" y="3566"/>
                    <a:pt x="1567" y="3566"/>
                  </a:cubicBezTo>
                  <a:cubicBezTo>
                    <a:pt x="2431" y="3566"/>
                    <a:pt x="3161" y="2864"/>
                    <a:pt x="3161" y="1973"/>
                  </a:cubicBezTo>
                  <a:cubicBezTo>
                    <a:pt x="3161" y="1567"/>
                    <a:pt x="2971" y="1163"/>
                    <a:pt x="2647" y="839"/>
                  </a:cubicBezTo>
                  <a:lnTo>
                    <a:pt x="2809" y="677"/>
                  </a:lnTo>
                  <a:lnTo>
                    <a:pt x="2971" y="839"/>
                  </a:lnTo>
                  <a:lnTo>
                    <a:pt x="3107" y="677"/>
                  </a:lnTo>
                  <a:lnTo>
                    <a:pt x="2675" y="245"/>
                  </a:lnTo>
                  <a:lnTo>
                    <a:pt x="2513" y="379"/>
                  </a:lnTo>
                  <a:lnTo>
                    <a:pt x="2675" y="541"/>
                  </a:lnTo>
                  <a:lnTo>
                    <a:pt x="2485" y="703"/>
                  </a:lnTo>
                  <a:cubicBezTo>
                    <a:pt x="2323" y="569"/>
                    <a:pt x="2107" y="487"/>
                    <a:pt x="1891" y="433"/>
                  </a:cubicBezTo>
                  <a:lnTo>
                    <a:pt x="1891" y="191"/>
                  </a:lnTo>
                  <a:lnTo>
                    <a:pt x="2107" y="191"/>
                  </a:lnTo>
                  <a:lnTo>
                    <a:pt x="2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1847456" y="2406828"/>
              <a:ext cx="69600" cy="163633"/>
            </a:xfrm>
            <a:custGeom>
              <a:avLst/>
              <a:gdLst/>
              <a:ahLst/>
              <a:cxnLst/>
              <a:rect l="l" t="t" r="r" b="b"/>
              <a:pathLst>
                <a:path w="621" h="1460" extrusionOk="0">
                  <a:moveTo>
                    <a:pt x="297" y="1053"/>
                  </a:moveTo>
                  <a:cubicBezTo>
                    <a:pt x="379" y="1053"/>
                    <a:pt x="405" y="1081"/>
                    <a:pt x="405" y="1135"/>
                  </a:cubicBezTo>
                  <a:cubicBezTo>
                    <a:pt x="405" y="1215"/>
                    <a:pt x="379" y="1243"/>
                    <a:pt x="297" y="1243"/>
                  </a:cubicBezTo>
                  <a:cubicBezTo>
                    <a:pt x="243" y="1243"/>
                    <a:pt x="217" y="1215"/>
                    <a:pt x="217" y="1135"/>
                  </a:cubicBezTo>
                  <a:cubicBezTo>
                    <a:pt x="217" y="1081"/>
                    <a:pt x="243" y="1053"/>
                    <a:pt x="297" y="1053"/>
                  </a:cubicBezTo>
                  <a:close/>
                  <a:moveTo>
                    <a:pt x="217" y="1"/>
                  </a:moveTo>
                  <a:lnTo>
                    <a:pt x="217" y="837"/>
                  </a:lnTo>
                  <a:cubicBezTo>
                    <a:pt x="81" y="891"/>
                    <a:pt x="1" y="999"/>
                    <a:pt x="1" y="1135"/>
                  </a:cubicBezTo>
                  <a:cubicBezTo>
                    <a:pt x="1" y="1323"/>
                    <a:pt x="135" y="1459"/>
                    <a:pt x="297" y="1459"/>
                  </a:cubicBezTo>
                  <a:cubicBezTo>
                    <a:pt x="487" y="1459"/>
                    <a:pt x="621" y="1323"/>
                    <a:pt x="621" y="1135"/>
                  </a:cubicBezTo>
                  <a:cubicBezTo>
                    <a:pt x="621" y="999"/>
                    <a:pt x="541" y="891"/>
                    <a:pt x="405" y="837"/>
                  </a:cubicBez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1871664" y="2639837"/>
              <a:ext cx="21183" cy="24321"/>
            </a:xfrm>
            <a:custGeom>
              <a:avLst/>
              <a:gdLst/>
              <a:ahLst/>
              <a:cxnLst/>
              <a:rect l="l" t="t" r="r" b="b"/>
              <a:pathLst>
                <a:path w="189" h="217" extrusionOk="0">
                  <a:moveTo>
                    <a:pt x="1" y="1"/>
                  </a:moveTo>
                  <a:lnTo>
                    <a:pt x="1" y="217"/>
                  </a:lnTo>
                  <a:lnTo>
                    <a:pt x="189" y="217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1753535" y="2524845"/>
              <a:ext cx="24321" cy="21407"/>
            </a:xfrm>
            <a:custGeom>
              <a:avLst/>
              <a:gdLst/>
              <a:ahLst/>
              <a:cxnLst/>
              <a:rect l="l" t="t" r="r" b="b"/>
              <a:pathLst>
                <a:path w="217" h="191" extrusionOk="0">
                  <a:moveTo>
                    <a:pt x="0" y="0"/>
                  </a:moveTo>
                  <a:lnTo>
                    <a:pt x="0" y="190"/>
                  </a:lnTo>
                  <a:lnTo>
                    <a:pt x="216" y="190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1986768" y="2524845"/>
              <a:ext cx="24321" cy="21407"/>
            </a:xfrm>
            <a:custGeom>
              <a:avLst/>
              <a:gdLst/>
              <a:ahLst/>
              <a:cxnLst/>
              <a:rect l="l" t="t" r="r" b="b"/>
              <a:pathLst>
                <a:path w="217" h="191" extrusionOk="0">
                  <a:moveTo>
                    <a:pt x="0" y="0"/>
                  </a:moveTo>
                  <a:lnTo>
                    <a:pt x="0" y="190"/>
                  </a:lnTo>
                  <a:lnTo>
                    <a:pt x="216" y="190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1783796" y="2600610"/>
              <a:ext cx="33511" cy="33287"/>
            </a:xfrm>
            <a:custGeom>
              <a:avLst/>
              <a:gdLst/>
              <a:ahLst/>
              <a:cxnLst/>
              <a:rect l="l" t="t" r="r" b="b"/>
              <a:pathLst>
                <a:path w="299" h="297" extrusionOk="0">
                  <a:moveTo>
                    <a:pt x="137" y="1"/>
                  </a:moveTo>
                  <a:lnTo>
                    <a:pt x="0" y="163"/>
                  </a:lnTo>
                  <a:lnTo>
                    <a:pt x="137" y="297"/>
                  </a:lnTo>
                  <a:lnTo>
                    <a:pt x="299" y="163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1947205" y="2437201"/>
              <a:ext cx="33623" cy="33287"/>
            </a:xfrm>
            <a:custGeom>
              <a:avLst/>
              <a:gdLst/>
              <a:ahLst/>
              <a:cxnLst/>
              <a:rect l="l" t="t" r="r" b="b"/>
              <a:pathLst>
                <a:path w="300" h="297" extrusionOk="0">
                  <a:moveTo>
                    <a:pt x="163" y="0"/>
                  </a:moveTo>
                  <a:lnTo>
                    <a:pt x="1" y="134"/>
                  </a:lnTo>
                  <a:lnTo>
                    <a:pt x="163" y="296"/>
                  </a:lnTo>
                  <a:lnTo>
                    <a:pt x="299" y="134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1947205" y="2600610"/>
              <a:ext cx="33623" cy="33287"/>
            </a:xfrm>
            <a:custGeom>
              <a:avLst/>
              <a:gdLst/>
              <a:ahLst/>
              <a:cxnLst/>
              <a:rect l="l" t="t" r="r" b="b"/>
              <a:pathLst>
                <a:path w="300" h="297" extrusionOk="0">
                  <a:moveTo>
                    <a:pt x="163" y="1"/>
                  </a:moveTo>
                  <a:lnTo>
                    <a:pt x="1" y="163"/>
                  </a:lnTo>
                  <a:lnTo>
                    <a:pt x="163" y="297"/>
                  </a:lnTo>
                  <a:lnTo>
                    <a:pt x="299" y="163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1783796" y="2437201"/>
              <a:ext cx="33511" cy="33287"/>
            </a:xfrm>
            <a:custGeom>
              <a:avLst/>
              <a:gdLst/>
              <a:ahLst/>
              <a:cxnLst/>
              <a:rect l="l" t="t" r="r" b="b"/>
              <a:pathLst>
                <a:path w="299" h="297" extrusionOk="0">
                  <a:moveTo>
                    <a:pt x="137" y="0"/>
                  </a:moveTo>
                  <a:lnTo>
                    <a:pt x="0" y="134"/>
                  </a:lnTo>
                  <a:lnTo>
                    <a:pt x="137" y="296"/>
                  </a:lnTo>
                  <a:lnTo>
                    <a:pt x="299" y="13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16"/>
          <p:cNvGrpSpPr/>
          <p:nvPr/>
        </p:nvGrpSpPr>
        <p:grpSpPr>
          <a:xfrm>
            <a:off x="5674700" y="1988279"/>
            <a:ext cx="369407" cy="369407"/>
            <a:chOff x="1762725" y="1749829"/>
            <a:chExt cx="369407" cy="369407"/>
          </a:xfrm>
        </p:grpSpPr>
        <p:sp>
          <p:nvSpPr>
            <p:cNvPr id="173" name="Google Shape;173;p16"/>
            <p:cNvSpPr/>
            <p:nvPr/>
          </p:nvSpPr>
          <p:spPr>
            <a:xfrm>
              <a:off x="1762725" y="1749829"/>
              <a:ext cx="369407" cy="369407"/>
            </a:xfrm>
            <a:custGeom>
              <a:avLst/>
              <a:gdLst/>
              <a:ahLst/>
              <a:cxnLst/>
              <a:rect l="l" t="t" r="r" b="b"/>
              <a:pathLst>
                <a:path w="3296" h="3296" extrusionOk="0">
                  <a:moveTo>
                    <a:pt x="1297" y="191"/>
                  </a:moveTo>
                  <a:lnTo>
                    <a:pt x="1189" y="407"/>
                  </a:lnTo>
                  <a:lnTo>
                    <a:pt x="919" y="407"/>
                  </a:lnTo>
                  <a:lnTo>
                    <a:pt x="837" y="191"/>
                  </a:lnTo>
                  <a:close/>
                  <a:moveTo>
                    <a:pt x="1243" y="595"/>
                  </a:moveTo>
                  <a:cubicBezTo>
                    <a:pt x="1297" y="595"/>
                    <a:pt x="1351" y="649"/>
                    <a:pt x="1351" y="703"/>
                  </a:cubicBezTo>
                  <a:cubicBezTo>
                    <a:pt x="1351" y="757"/>
                    <a:pt x="1297" y="785"/>
                    <a:pt x="1243" y="785"/>
                  </a:cubicBezTo>
                  <a:lnTo>
                    <a:pt x="865" y="785"/>
                  </a:lnTo>
                  <a:cubicBezTo>
                    <a:pt x="811" y="785"/>
                    <a:pt x="757" y="757"/>
                    <a:pt x="757" y="703"/>
                  </a:cubicBezTo>
                  <a:cubicBezTo>
                    <a:pt x="757" y="649"/>
                    <a:pt x="811" y="595"/>
                    <a:pt x="865" y="595"/>
                  </a:cubicBezTo>
                  <a:close/>
                  <a:moveTo>
                    <a:pt x="3106" y="1567"/>
                  </a:moveTo>
                  <a:lnTo>
                    <a:pt x="3106" y="1945"/>
                  </a:lnTo>
                  <a:lnTo>
                    <a:pt x="1917" y="1945"/>
                  </a:lnTo>
                  <a:lnTo>
                    <a:pt x="1917" y="1567"/>
                  </a:lnTo>
                  <a:close/>
                  <a:moveTo>
                    <a:pt x="3106" y="2135"/>
                  </a:moveTo>
                  <a:lnTo>
                    <a:pt x="3106" y="2514"/>
                  </a:lnTo>
                  <a:lnTo>
                    <a:pt x="1917" y="2514"/>
                  </a:lnTo>
                  <a:lnTo>
                    <a:pt x="1917" y="2135"/>
                  </a:lnTo>
                  <a:close/>
                  <a:moveTo>
                    <a:pt x="1215" y="973"/>
                  </a:moveTo>
                  <a:cubicBezTo>
                    <a:pt x="1459" y="1135"/>
                    <a:pt x="1621" y="1297"/>
                    <a:pt x="1729" y="1567"/>
                  </a:cubicBezTo>
                  <a:lnTo>
                    <a:pt x="1729" y="2918"/>
                  </a:lnTo>
                  <a:lnTo>
                    <a:pt x="188" y="2918"/>
                  </a:lnTo>
                  <a:lnTo>
                    <a:pt x="188" y="2594"/>
                  </a:lnTo>
                  <a:cubicBezTo>
                    <a:pt x="188" y="1811"/>
                    <a:pt x="433" y="1271"/>
                    <a:pt x="891" y="973"/>
                  </a:cubicBezTo>
                  <a:close/>
                  <a:moveTo>
                    <a:pt x="3106" y="2702"/>
                  </a:moveTo>
                  <a:lnTo>
                    <a:pt x="3106" y="3108"/>
                  </a:lnTo>
                  <a:lnTo>
                    <a:pt x="1917" y="3108"/>
                  </a:lnTo>
                  <a:lnTo>
                    <a:pt x="1917" y="2702"/>
                  </a:lnTo>
                  <a:close/>
                  <a:moveTo>
                    <a:pt x="513" y="0"/>
                  </a:moveTo>
                  <a:lnTo>
                    <a:pt x="729" y="433"/>
                  </a:lnTo>
                  <a:cubicBezTo>
                    <a:pt x="649" y="487"/>
                    <a:pt x="567" y="595"/>
                    <a:pt x="567" y="703"/>
                  </a:cubicBezTo>
                  <a:cubicBezTo>
                    <a:pt x="567" y="785"/>
                    <a:pt x="621" y="839"/>
                    <a:pt x="675" y="893"/>
                  </a:cubicBezTo>
                  <a:cubicBezTo>
                    <a:pt x="134" y="1297"/>
                    <a:pt x="0" y="1919"/>
                    <a:pt x="0" y="2594"/>
                  </a:cubicBezTo>
                  <a:lnTo>
                    <a:pt x="0" y="3108"/>
                  </a:lnTo>
                  <a:lnTo>
                    <a:pt x="1729" y="3108"/>
                  </a:lnTo>
                  <a:lnTo>
                    <a:pt x="1729" y="3296"/>
                  </a:lnTo>
                  <a:lnTo>
                    <a:pt x="3296" y="3296"/>
                  </a:lnTo>
                  <a:lnTo>
                    <a:pt x="3296" y="1379"/>
                  </a:lnTo>
                  <a:lnTo>
                    <a:pt x="1837" y="1379"/>
                  </a:lnTo>
                  <a:cubicBezTo>
                    <a:pt x="1755" y="1189"/>
                    <a:pt x="1621" y="1027"/>
                    <a:pt x="1459" y="893"/>
                  </a:cubicBezTo>
                  <a:cubicBezTo>
                    <a:pt x="1513" y="839"/>
                    <a:pt x="1539" y="785"/>
                    <a:pt x="1539" y="703"/>
                  </a:cubicBezTo>
                  <a:cubicBezTo>
                    <a:pt x="1539" y="595"/>
                    <a:pt x="1485" y="487"/>
                    <a:pt x="1377" y="433"/>
                  </a:cubicBezTo>
                  <a:lnTo>
                    <a:pt x="15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1847456" y="1925455"/>
              <a:ext cx="66686" cy="127208"/>
            </a:xfrm>
            <a:custGeom>
              <a:avLst/>
              <a:gdLst/>
              <a:ahLst/>
              <a:cxnLst/>
              <a:rect l="l" t="t" r="r" b="b"/>
              <a:pathLst>
                <a:path w="595" h="1135" extrusionOk="0">
                  <a:moveTo>
                    <a:pt x="217" y="0"/>
                  </a:moveTo>
                  <a:lnTo>
                    <a:pt x="217" y="108"/>
                  </a:lnTo>
                  <a:cubicBezTo>
                    <a:pt x="81" y="136"/>
                    <a:pt x="1" y="244"/>
                    <a:pt x="1" y="378"/>
                  </a:cubicBezTo>
                  <a:cubicBezTo>
                    <a:pt x="1" y="540"/>
                    <a:pt x="135" y="676"/>
                    <a:pt x="297" y="676"/>
                  </a:cubicBezTo>
                  <a:cubicBezTo>
                    <a:pt x="351" y="676"/>
                    <a:pt x="405" y="702"/>
                    <a:pt x="405" y="756"/>
                  </a:cubicBezTo>
                  <a:cubicBezTo>
                    <a:pt x="405" y="810"/>
                    <a:pt x="351" y="864"/>
                    <a:pt x="297" y="864"/>
                  </a:cubicBezTo>
                  <a:cubicBezTo>
                    <a:pt x="243" y="864"/>
                    <a:pt x="217" y="810"/>
                    <a:pt x="217" y="756"/>
                  </a:cubicBezTo>
                  <a:lnTo>
                    <a:pt x="1" y="756"/>
                  </a:lnTo>
                  <a:cubicBezTo>
                    <a:pt x="1" y="893"/>
                    <a:pt x="81" y="1001"/>
                    <a:pt x="217" y="1027"/>
                  </a:cubicBezTo>
                  <a:lnTo>
                    <a:pt x="217" y="1135"/>
                  </a:lnTo>
                  <a:lnTo>
                    <a:pt x="405" y="1135"/>
                  </a:lnTo>
                  <a:lnTo>
                    <a:pt x="405" y="1027"/>
                  </a:lnTo>
                  <a:cubicBezTo>
                    <a:pt x="513" y="1001"/>
                    <a:pt x="595" y="893"/>
                    <a:pt x="595" y="756"/>
                  </a:cubicBezTo>
                  <a:cubicBezTo>
                    <a:pt x="595" y="594"/>
                    <a:pt x="459" y="486"/>
                    <a:pt x="297" y="486"/>
                  </a:cubicBezTo>
                  <a:cubicBezTo>
                    <a:pt x="243" y="486"/>
                    <a:pt x="217" y="432"/>
                    <a:pt x="217" y="378"/>
                  </a:cubicBezTo>
                  <a:cubicBezTo>
                    <a:pt x="217" y="324"/>
                    <a:pt x="243" y="270"/>
                    <a:pt x="297" y="270"/>
                  </a:cubicBezTo>
                  <a:cubicBezTo>
                    <a:pt x="351" y="270"/>
                    <a:pt x="405" y="324"/>
                    <a:pt x="405" y="378"/>
                  </a:cubicBezTo>
                  <a:lnTo>
                    <a:pt x="595" y="378"/>
                  </a:lnTo>
                  <a:cubicBezTo>
                    <a:pt x="595" y="244"/>
                    <a:pt x="513" y="136"/>
                    <a:pt x="405" y="108"/>
                  </a:cubicBez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16"/>
          <p:cNvGrpSpPr/>
          <p:nvPr/>
        </p:nvGrpSpPr>
        <p:grpSpPr>
          <a:xfrm>
            <a:off x="5053579" y="3937210"/>
            <a:ext cx="475433" cy="442146"/>
            <a:chOff x="1668804" y="2948610"/>
            <a:chExt cx="475433" cy="442146"/>
          </a:xfrm>
        </p:grpSpPr>
        <p:sp>
          <p:nvSpPr>
            <p:cNvPr id="176" name="Google Shape;176;p16"/>
            <p:cNvSpPr/>
            <p:nvPr/>
          </p:nvSpPr>
          <p:spPr>
            <a:xfrm>
              <a:off x="1668804" y="2948610"/>
              <a:ext cx="302833" cy="302833"/>
            </a:xfrm>
            <a:custGeom>
              <a:avLst/>
              <a:gdLst/>
              <a:ahLst/>
              <a:cxnLst/>
              <a:rect l="l" t="t" r="r" b="b"/>
              <a:pathLst>
                <a:path w="2702" h="2702" extrusionOk="0">
                  <a:moveTo>
                    <a:pt x="1351" y="785"/>
                  </a:moveTo>
                  <a:cubicBezTo>
                    <a:pt x="1649" y="785"/>
                    <a:pt x="1891" y="1055"/>
                    <a:pt x="1891" y="1351"/>
                  </a:cubicBezTo>
                  <a:cubicBezTo>
                    <a:pt x="1891" y="1675"/>
                    <a:pt x="1649" y="1920"/>
                    <a:pt x="1351" y="1920"/>
                  </a:cubicBezTo>
                  <a:cubicBezTo>
                    <a:pt x="1026" y="1920"/>
                    <a:pt x="784" y="1675"/>
                    <a:pt x="784" y="1351"/>
                  </a:cubicBezTo>
                  <a:cubicBezTo>
                    <a:pt x="784" y="1055"/>
                    <a:pt x="1026" y="785"/>
                    <a:pt x="1351" y="785"/>
                  </a:cubicBezTo>
                  <a:close/>
                  <a:moveTo>
                    <a:pt x="1351" y="649"/>
                  </a:moveTo>
                  <a:cubicBezTo>
                    <a:pt x="946" y="649"/>
                    <a:pt x="648" y="973"/>
                    <a:pt x="648" y="1351"/>
                  </a:cubicBezTo>
                  <a:cubicBezTo>
                    <a:pt x="648" y="1729"/>
                    <a:pt x="946" y="2054"/>
                    <a:pt x="1351" y="2054"/>
                  </a:cubicBezTo>
                  <a:cubicBezTo>
                    <a:pt x="1729" y="2054"/>
                    <a:pt x="2053" y="1729"/>
                    <a:pt x="2053" y="1351"/>
                  </a:cubicBezTo>
                  <a:cubicBezTo>
                    <a:pt x="2053" y="973"/>
                    <a:pt x="1729" y="649"/>
                    <a:pt x="1351" y="649"/>
                  </a:cubicBezTo>
                  <a:close/>
                  <a:moveTo>
                    <a:pt x="1405" y="163"/>
                  </a:moveTo>
                  <a:cubicBezTo>
                    <a:pt x="1541" y="163"/>
                    <a:pt x="1649" y="191"/>
                    <a:pt x="1783" y="245"/>
                  </a:cubicBezTo>
                  <a:lnTo>
                    <a:pt x="1675" y="433"/>
                  </a:lnTo>
                  <a:lnTo>
                    <a:pt x="1675" y="487"/>
                  </a:lnTo>
                  <a:cubicBezTo>
                    <a:pt x="1703" y="515"/>
                    <a:pt x="1703" y="515"/>
                    <a:pt x="1729" y="515"/>
                  </a:cubicBezTo>
                  <a:cubicBezTo>
                    <a:pt x="1811" y="569"/>
                    <a:pt x="1919" y="623"/>
                    <a:pt x="1973" y="703"/>
                  </a:cubicBezTo>
                  <a:cubicBezTo>
                    <a:pt x="2000" y="717"/>
                    <a:pt x="2020" y="724"/>
                    <a:pt x="2037" y="724"/>
                  </a:cubicBezTo>
                  <a:cubicBezTo>
                    <a:pt x="2053" y="724"/>
                    <a:pt x="2067" y="717"/>
                    <a:pt x="2081" y="703"/>
                  </a:cubicBezTo>
                  <a:lnTo>
                    <a:pt x="2243" y="541"/>
                  </a:lnTo>
                  <a:cubicBezTo>
                    <a:pt x="2323" y="649"/>
                    <a:pt x="2405" y="757"/>
                    <a:pt x="2431" y="865"/>
                  </a:cubicBezTo>
                  <a:lnTo>
                    <a:pt x="2243" y="947"/>
                  </a:lnTo>
                  <a:cubicBezTo>
                    <a:pt x="2215" y="947"/>
                    <a:pt x="2215" y="973"/>
                    <a:pt x="2189" y="973"/>
                  </a:cubicBezTo>
                  <a:lnTo>
                    <a:pt x="2189" y="1027"/>
                  </a:lnTo>
                  <a:cubicBezTo>
                    <a:pt x="2243" y="1135"/>
                    <a:pt x="2243" y="1243"/>
                    <a:pt x="2243" y="1351"/>
                  </a:cubicBezTo>
                  <a:cubicBezTo>
                    <a:pt x="2243" y="1379"/>
                    <a:pt x="2269" y="1379"/>
                    <a:pt x="2269" y="1405"/>
                  </a:cubicBezTo>
                  <a:cubicBezTo>
                    <a:pt x="2297" y="1405"/>
                    <a:pt x="2297" y="1433"/>
                    <a:pt x="2323" y="1433"/>
                  </a:cubicBezTo>
                  <a:lnTo>
                    <a:pt x="2539" y="1433"/>
                  </a:lnTo>
                  <a:cubicBezTo>
                    <a:pt x="2539" y="1541"/>
                    <a:pt x="2513" y="1675"/>
                    <a:pt x="2459" y="1783"/>
                  </a:cubicBezTo>
                  <a:lnTo>
                    <a:pt x="2269" y="1703"/>
                  </a:lnTo>
                  <a:cubicBezTo>
                    <a:pt x="2261" y="1695"/>
                    <a:pt x="2251" y="1692"/>
                    <a:pt x="2240" y="1692"/>
                  </a:cubicBezTo>
                  <a:cubicBezTo>
                    <a:pt x="2213" y="1692"/>
                    <a:pt x="2181" y="1711"/>
                    <a:pt x="2161" y="1729"/>
                  </a:cubicBezTo>
                  <a:cubicBezTo>
                    <a:pt x="2135" y="1837"/>
                    <a:pt x="2053" y="1920"/>
                    <a:pt x="1999" y="2000"/>
                  </a:cubicBezTo>
                  <a:cubicBezTo>
                    <a:pt x="1973" y="2028"/>
                    <a:pt x="1973" y="2082"/>
                    <a:pt x="1999" y="2108"/>
                  </a:cubicBezTo>
                  <a:lnTo>
                    <a:pt x="2135" y="2270"/>
                  </a:lnTo>
                  <a:cubicBezTo>
                    <a:pt x="2053" y="2352"/>
                    <a:pt x="1945" y="2406"/>
                    <a:pt x="1837" y="2460"/>
                  </a:cubicBezTo>
                  <a:lnTo>
                    <a:pt x="1757" y="2244"/>
                  </a:lnTo>
                  <a:cubicBezTo>
                    <a:pt x="1737" y="2224"/>
                    <a:pt x="1718" y="2205"/>
                    <a:pt x="1689" y="2205"/>
                  </a:cubicBezTo>
                  <a:cubicBezTo>
                    <a:pt x="1678" y="2205"/>
                    <a:pt x="1664" y="2208"/>
                    <a:pt x="1649" y="2216"/>
                  </a:cubicBezTo>
                  <a:cubicBezTo>
                    <a:pt x="1567" y="2244"/>
                    <a:pt x="1459" y="2270"/>
                    <a:pt x="1351" y="2270"/>
                  </a:cubicBezTo>
                  <a:cubicBezTo>
                    <a:pt x="1325" y="2270"/>
                    <a:pt x="1297" y="2270"/>
                    <a:pt x="1297" y="2298"/>
                  </a:cubicBezTo>
                  <a:cubicBezTo>
                    <a:pt x="1271" y="2298"/>
                    <a:pt x="1271" y="2324"/>
                    <a:pt x="1271" y="2352"/>
                  </a:cubicBezTo>
                  <a:lnTo>
                    <a:pt x="1271" y="2568"/>
                  </a:lnTo>
                  <a:cubicBezTo>
                    <a:pt x="1134" y="2540"/>
                    <a:pt x="1026" y="2540"/>
                    <a:pt x="918" y="2486"/>
                  </a:cubicBezTo>
                  <a:lnTo>
                    <a:pt x="1000" y="2270"/>
                  </a:lnTo>
                  <a:cubicBezTo>
                    <a:pt x="1000" y="2244"/>
                    <a:pt x="1000" y="2190"/>
                    <a:pt x="972" y="2190"/>
                  </a:cubicBezTo>
                  <a:cubicBezTo>
                    <a:pt x="864" y="2136"/>
                    <a:pt x="784" y="2082"/>
                    <a:pt x="702" y="2000"/>
                  </a:cubicBezTo>
                  <a:cubicBezTo>
                    <a:pt x="676" y="2000"/>
                    <a:pt x="676" y="1974"/>
                    <a:pt x="648" y="1974"/>
                  </a:cubicBezTo>
                  <a:cubicBezTo>
                    <a:pt x="622" y="1974"/>
                    <a:pt x="622" y="2000"/>
                    <a:pt x="594" y="2000"/>
                  </a:cubicBezTo>
                  <a:lnTo>
                    <a:pt x="432" y="2162"/>
                  </a:lnTo>
                  <a:cubicBezTo>
                    <a:pt x="352" y="2054"/>
                    <a:pt x="298" y="1946"/>
                    <a:pt x="244" y="1837"/>
                  </a:cubicBezTo>
                  <a:lnTo>
                    <a:pt x="432" y="1758"/>
                  </a:lnTo>
                  <a:cubicBezTo>
                    <a:pt x="486" y="1758"/>
                    <a:pt x="486" y="1703"/>
                    <a:pt x="486" y="1675"/>
                  </a:cubicBezTo>
                  <a:cubicBezTo>
                    <a:pt x="460" y="1567"/>
                    <a:pt x="432" y="1459"/>
                    <a:pt x="432" y="1351"/>
                  </a:cubicBezTo>
                  <a:cubicBezTo>
                    <a:pt x="432" y="1351"/>
                    <a:pt x="432" y="1325"/>
                    <a:pt x="406" y="1297"/>
                  </a:cubicBezTo>
                  <a:lnTo>
                    <a:pt x="352" y="1297"/>
                  </a:lnTo>
                  <a:lnTo>
                    <a:pt x="136" y="1271"/>
                  </a:lnTo>
                  <a:cubicBezTo>
                    <a:pt x="136" y="1163"/>
                    <a:pt x="162" y="1027"/>
                    <a:pt x="216" y="919"/>
                  </a:cubicBezTo>
                  <a:lnTo>
                    <a:pt x="432" y="1001"/>
                  </a:lnTo>
                  <a:cubicBezTo>
                    <a:pt x="440" y="1009"/>
                    <a:pt x="448" y="1012"/>
                    <a:pt x="456" y="1012"/>
                  </a:cubicBezTo>
                  <a:cubicBezTo>
                    <a:pt x="476" y="1012"/>
                    <a:pt x="494" y="993"/>
                    <a:pt x="514" y="973"/>
                  </a:cubicBezTo>
                  <a:cubicBezTo>
                    <a:pt x="568" y="865"/>
                    <a:pt x="622" y="785"/>
                    <a:pt x="702" y="703"/>
                  </a:cubicBezTo>
                  <a:cubicBezTo>
                    <a:pt x="730" y="677"/>
                    <a:pt x="730" y="649"/>
                    <a:pt x="702" y="623"/>
                  </a:cubicBezTo>
                  <a:lnTo>
                    <a:pt x="540" y="461"/>
                  </a:lnTo>
                  <a:cubicBezTo>
                    <a:pt x="622" y="379"/>
                    <a:pt x="730" y="299"/>
                    <a:pt x="864" y="245"/>
                  </a:cubicBezTo>
                  <a:lnTo>
                    <a:pt x="946" y="461"/>
                  </a:lnTo>
                  <a:cubicBezTo>
                    <a:pt x="946" y="487"/>
                    <a:pt x="946" y="487"/>
                    <a:pt x="972" y="487"/>
                  </a:cubicBezTo>
                  <a:cubicBezTo>
                    <a:pt x="1000" y="515"/>
                    <a:pt x="1000" y="515"/>
                    <a:pt x="1026" y="515"/>
                  </a:cubicBezTo>
                  <a:cubicBezTo>
                    <a:pt x="1134" y="461"/>
                    <a:pt x="1242" y="433"/>
                    <a:pt x="1351" y="433"/>
                  </a:cubicBezTo>
                  <a:cubicBezTo>
                    <a:pt x="1379" y="433"/>
                    <a:pt x="1405" y="407"/>
                    <a:pt x="1405" y="379"/>
                  </a:cubicBezTo>
                  <a:lnTo>
                    <a:pt x="1405" y="163"/>
                  </a:lnTo>
                  <a:close/>
                  <a:moveTo>
                    <a:pt x="1433" y="1"/>
                  </a:moveTo>
                  <a:cubicBezTo>
                    <a:pt x="1379" y="1"/>
                    <a:pt x="1351" y="29"/>
                    <a:pt x="1325" y="55"/>
                  </a:cubicBezTo>
                  <a:cubicBezTo>
                    <a:pt x="1297" y="83"/>
                    <a:pt x="1271" y="109"/>
                    <a:pt x="1271" y="163"/>
                  </a:cubicBezTo>
                  <a:lnTo>
                    <a:pt x="1271" y="299"/>
                  </a:lnTo>
                  <a:cubicBezTo>
                    <a:pt x="1188" y="299"/>
                    <a:pt x="1109" y="325"/>
                    <a:pt x="1055" y="353"/>
                  </a:cubicBezTo>
                  <a:lnTo>
                    <a:pt x="1000" y="217"/>
                  </a:lnTo>
                  <a:cubicBezTo>
                    <a:pt x="972" y="163"/>
                    <a:pt x="946" y="137"/>
                    <a:pt x="918" y="109"/>
                  </a:cubicBezTo>
                  <a:cubicBezTo>
                    <a:pt x="864" y="109"/>
                    <a:pt x="838" y="109"/>
                    <a:pt x="784" y="137"/>
                  </a:cubicBezTo>
                  <a:cubicBezTo>
                    <a:pt x="676" y="191"/>
                    <a:pt x="540" y="245"/>
                    <a:pt x="460" y="353"/>
                  </a:cubicBezTo>
                  <a:cubicBezTo>
                    <a:pt x="406" y="379"/>
                    <a:pt x="406" y="407"/>
                    <a:pt x="406" y="461"/>
                  </a:cubicBezTo>
                  <a:cubicBezTo>
                    <a:pt x="406" y="487"/>
                    <a:pt x="406" y="541"/>
                    <a:pt x="432" y="569"/>
                  </a:cubicBezTo>
                  <a:lnTo>
                    <a:pt x="540" y="677"/>
                  </a:lnTo>
                  <a:cubicBezTo>
                    <a:pt x="486" y="731"/>
                    <a:pt x="460" y="785"/>
                    <a:pt x="406" y="865"/>
                  </a:cubicBezTo>
                  <a:lnTo>
                    <a:pt x="270" y="785"/>
                  </a:lnTo>
                  <a:lnTo>
                    <a:pt x="162" y="785"/>
                  </a:lnTo>
                  <a:lnTo>
                    <a:pt x="82" y="865"/>
                  </a:lnTo>
                  <a:cubicBezTo>
                    <a:pt x="28" y="1001"/>
                    <a:pt x="0" y="1135"/>
                    <a:pt x="0" y="1271"/>
                  </a:cubicBezTo>
                  <a:cubicBezTo>
                    <a:pt x="0" y="1325"/>
                    <a:pt x="0" y="1351"/>
                    <a:pt x="28" y="1379"/>
                  </a:cubicBezTo>
                  <a:cubicBezTo>
                    <a:pt x="54" y="1405"/>
                    <a:pt x="108" y="1433"/>
                    <a:pt x="136" y="1433"/>
                  </a:cubicBezTo>
                  <a:lnTo>
                    <a:pt x="298" y="1433"/>
                  </a:lnTo>
                  <a:cubicBezTo>
                    <a:pt x="298" y="1513"/>
                    <a:pt x="298" y="1595"/>
                    <a:pt x="324" y="1649"/>
                  </a:cubicBezTo>
                  <a:lnTo>
                    <a:pt x="190" y="1703"/>
                  </a:lnTo>
                  <a:lnTo>
                    <a:pt x="108" y="1783"/>
                  </a:lnTo>
                  <a:cubicBezTo>
                    <a:pt x="82" y="1837"/>
                    <a:pt x="82" y="1866"/>
                    <a:pt x="108" y="1891"/>
                  </a:cubicBezTo>
                  <a:cubicBezTo>
                    <a:pt x="162" y="2028"/>
                    <a:pt x="244" y="2136"/>
                    <a:pt x="324" y="2244"/>
                  </a:cubicBezTo>
                  <a:cubicBezTo>
                    <a:pt x="352" y="2270"/>
                    <a:pt x="406" y="2298"/>
                    <a:pt x="432" y="2298"/>
                  </a:cubicBezTo>
                  <a:cubicBezTo>
                    <a:pt x="486" y="2298"/>
                    <a:pt x="514" y="2298"/>
                    <a:pt x="540" y="2244"/>
                  </a:cubicBezTo>
                  <a:lnTo>
                    <a:pt x="648" y="2162"/>
                  </a:lnTo>
                  <a:cubicBezTo>
                    <a:pt x="702" y="2190"/>
                    <a:pt x="784" y="2244"/>
                    <a:pt x="838" y="2270"/>
                  </a:cubicBezTo>
                  <a:lnTo>
                    <a:pt x="784" y="2432"/>
                  </a:lnTo>
                  <a:cubicBezTo>
                    <a:pt x="756" y="2460"/>
                    <a:pt x="756" y="2486"/>
                    <a:pt x="784" y="2540"/>
                  </a:cubicBezTo>
                  <a:cubicBezTo>
                    <a:pt x="784" y="2568"/>
                    <a:pt x="810" y="2594"/>
                    <a:pt x="864" y="2622"/>
                  </a:cubicBezTo>
                  <a:cubicBezTo>
                    <a:pt x="1000" y="2676"/>
                    <a:pt x="1134" y="2702"/>
                    <a:pt x="1271" y="2702"/>
                  </a:cubicBezTo>
                  <a:cubicBezTo>
                    <a:pt x="1297" y="2702"/>
                    <a:pt x="1351" y="2676"/>
                    <a:pt x="1379" y="2676"/>
                  </a:cubicBezTo>
                  <a:cubicBezTo>
                    <a:pt x="1405" y="2622"/>
                    <a:pt x="1405" y="2594"/>
                    <a:pt x="1405" y="2568"/>
                  </a:cubicBezTo>
                  <a:lnTo>
                    <a:pt x="1405" y="2406"/>
                  </a:lnTo>
                  <a:cubicBezTo>
                    <a:pt x="1487" y="2406"/>
                    <a:pt x="1567" y="2378"/>
                    <a:pt x="1649" y="2378"/>
                  </a:cubicBezTo>
                  <a:lnTo>
                    <a:pt x="1703" y="2514"/>
                  </a:lnTo>
                  <a:cubicBezTo>
                    <a:pt x="1703" y="2540"/>
                    <a:pt x="1729" y="2568"/>
                    <a:pt x="1783" y="2594"/>
                  </a:cubicBezTo>
                  <a:lnTo>
                    <a:pt x="1891" y="2594"/>
                  </a:lnTo>
                  <a:cubicBezTo>
                    <a:pt x="2027" y="2540"/>
                    <a:pt x="2135" y="2460"/>
                    <a:pt x="2243" y="2352"/>
                  </a:cubicBezTo>
                  <a:cubicBezTo>
                    <a:pt x="2269" y="2324"/>
                    <a:pt x="2297" y="2298"/>
                    <a:pt x="2297" y="2270"/>
                  </a:cubicBezTo>
                  <a:cubicBezTo>
                    <a:pt x="2297" y="2216"/>
                    <a:pt x="2269" y="2190"/>
                    <a:pt x="2243" y="2162"/>
                  </a:cubicBezTo>
                  <a:lnTo>
                    <a:pt x="2135" y="2054"/>
                  </a:lnTo>
                  <a:cubicBezTo>
                    <a:pt x="2189" y="2000"/>
                    <a:pt x="2243" y="1920"/>
                    <a:pt x="2269" y="1866"/>
                  </a:cubicBezTo>
                  <a:lnTo>
                    <a:pt x="2405" y="1920"/>
                  </a:lnTo>
                  <a:cubicBezTo>
                    <a:pt x="2418" y="1933"/>
                    <a:pt x="2438" y="1939"/>
                    <a:pt x="2458" y="1939"/>
                  </a:cubicBezTo>
                  <a:cubicBezTo>
                    <a:pt x="2479" y="1939"/>
                    <a:pt x="2499" y="1933"/>
                    <a:pt x="2513" y="1920"/>
                  </a:cubicBezTo>
                  <a:cubicBezTo>
                    <a:pt x="2567" y="1920"/>
                    <a:pt x="2593" y="1866"/>
                    <a:pt x="2593" y="1837"/>
                  </a:cubicBezTo>
                  <a:cubicBezTo>
                    <a:pt x="2647" y="1703"/>
                    <a:pt x="2675" y="1567"/>
                    <a:pt x="2675" y="1433"/>
                  </a:cubicBezTo>
                  <a:cubicBezTo>
                    <a:pt x="2701" y="1405"/>
                    <a:pt x="2675" y="1351"/>
                    <a:pt x="2647" y="1325"/>
                  </a:cubicBezTo>
                  <a:cubicBezTo>
                    <a:pt x="2621" y="1297"/>
                    <a:pt x="2593" y="1271"/>
                    <a:pt x="2539" y="1271"/>
                  </a:cubicBezTo>
                  <a:lnTo>
                    <a:pt x="2405" y="1271"/>
                  </a:lnTo>
                  <a:cubicBezTo>
                    <a:pt x="2377" y="1217"/>
                    <a:pt x="2377" y="1135"/>
                    <a:pt x="2351" y="1055"/>
                  </a:cubicBezTo>
                  <a:lnTo>
                    <a:pt x="2485" y="1001"/>
                  </a:lnTo>
                  <a:cubicBezTo>
                    <a:pt x="2539" y="1001"/>
                    <a:pt x="2567" y="947"/>
                    <a:pt x="2567" y="919"/>
                  </a:cubicBezTo>
                  <a:cubicBezTo>
                    <a:pt x="2593" y="893"/>
                    <a:pt x="2593" y="839"/>
                    <a:pt x="2567" y="811"/>
                  </a:cubicBezTo>
                  <a:cubicBezTo>
                    <a:pt x="2513" y="677"/>
                    <a:pt x="2431" y="569"/>
                    <a:pt x="2351" y="461"/>
                  </a:cubicBezTo>
                  <a:cubicBezTo>
                    <a:pt x="2323" y="433"/>
                    <a:pt x="2297" y="407"/>
                    <a:pt x="2243" y="407"/>
                  </a:cubicBezTo>
                  <a:cubicBezTo>
                    <a:pt x="2215" y="407"/>
                    <a:pt x="2161" y="433"/>
                    <a:pt x="2135" y="461"/>
                  </a:cubicBezTo>
                  <a:lnTo>
                    <a:pt x="2027" y="569"/>
                  </a:lnTo>
                  <a:cubicBezTo>
                    <a:pt x="1973" y="515"/>
                    <a:pt x="1919" y="461"/>
                    <a:pt x="1837" y="433"/>
                  </a:cubicBezTo>
                  <a:lnTo>
                    <a:pt x="1919" y="299"/>
                  </a:lnTo>
                  <a:lnTo>
                    <a:pt x="1919" y="191"/>
                  </a:lnTo>
                  <a:cubicBezTo>
                    <a:pt x="1891" y="137"/>
                    <a:pt x="1865" y="109"/>
                    <a:pt x="1837" y="109"/>
                  </a:cubicBezTo>
                  <a:cubicBezTo>
                    <a:pt x="1703" y="55"/>
                    <a:pt x="1567" y="29"/>
                    <a:pt x="14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1774830" y="3054748"/>
              <a:ext cx="90895" cy="90895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5" y="134"/>
                  </a:moveTo>
                  <a:cubicBezTo>
                    <a:pt x="541" y="134"/>
                    <a:pt x="649" y="270"/>
                    <a:pt x="649" y="404"/>
                  </a:cubicBezTo>
                  <a:cubicBezTo>
                    <a:pt x="649" y="566"/>
                    <a:pt x="541" y="674"/>
                    <a:pt x="405" y="674"/>
                  </a:cubicBezTo>
                  <a:cubicBezTo>
                    <a:pt x="242" y="674"/>
                    <a:pt x="134" y="566"/>
                    <a:pt x="134" y="404"/>
                  </a:cubicBezTo>
                  <a:cubicBezTo>
                    <a:pt x="134" y="270"/>
                    <a:pt x="242" y="134"/>
                    <a:pt x="405" y="134"/>
                  </a:cubicBezTo>
                  <a:close/>
                  <a:moveTo>
                    <a:pt x="405" y="0"/>
                  </a:moveTo>
                  <a:cubicBezTo>
                    <a:pt x="163" y="0"/>
                    <a:pt x="0" y="188"/>
                    <a:pt x="0" y="404"/>
                  </a:cubicBezTo>
                  <a:cubicBezTo>
                    <a:pt x="0" y="620"/>
                    <a:pt x="163" y="811"/>
                    <a:pt x="405" y="811"/>
                  </a:cubicBezTo>
                  <a:cubicBezTo>
                    <a:pt x="621" y="811"/>
                    <a:pt x="811" y="620"/>
                    <a:pt x="811" y="404"/>
                  </a:cubicBezTo>
                  <a:cubicBezTo>
                    <a:pt x="811" y="188"/>
                    <a:pt x="621" y="0"/>
                    <a:pt x="4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1916944" y="3163687"/>
              <a:ext cx="227293" cy="227069"/>
            </a:xfrm>
            <a:custGeom>
              <a:avLst/>
              <a:gdLst/>
              <a:ahLst/>
              <a:cxnLst/>
              <a:rect l="l" t="t" r="r" b="b"/>
              <a:pathLst>
                <a:path w="2028" h="2026" extrusionOk="0">
                  <a:moveTo>
                    <a:pt x="1001" y="618"/>
                  </a:moveTo>
                  <a:cubicBezTo>
                    <a:pt x="1198" y="618"/>
                    <a:pt x="1382" y="747"/>
                    <a:pt x="1405" y="945"/>
                  </a:cubicBezTo>
                  <a:cubicBezTo>
                    <a:pt x="1434" y="1161"/>
                    <a:pt x="1297" y="1351"/>
                    <a:pt x="1081" y="1405"/>
                  </a:cubicBezTo>
                  <a:cubicBezTo>
                    <a:pt x="1063" y="1407"/>
                    <a:pt x="1046" y="1408"/>
                    <a:pt x="1028" y="1408"/>
                  </a:cubicBezTo>
                  <a:cubicBezTo>
                    <a:pt x="835" y="1408"/>
                    <a:pt x="673" y="1279"/>
                    <a:pt x="623" y="1081"/>
                  </a:cubicBezTo>
                  <a:cubicBezTo>
                    <a:pt x="595" y="865"/>
                    <a:pt x="731" y="675"/>
                    <a:pt x="947" y="621"/>
                  </a:cubicBezTo>
                  <a:cubicBezTo>
                    <a:pt x="965" y="619"/>
                    <a:pt x="983" y="618"/>
                    <a:pt x="1001" y="618"/>
                  </a:cubicBezTo>
                  <a:close/>
                  <a:moveTo>
                    <a:pt x="1026" y="476"/>
                  </a:moveTo>
                  <a:cubicBezTo>
                    <a:pt x="990" y="476"/>
                    <a:pt x="954" y="480"/>
                    <a:pt x="919" y="487"/>
                  </a:cubicBezTo>
                  <a:cubicBezTo>
                    <a:pt x="649" y="541"/>
                    <a:pt x="433" y="811"/>
                    <a:pt x="487" y="1107"/>
                  </a:cubicBezTo>
                  <a:cubicBezTo>
                    <a:pt x="541" y="1351"/>
                    <a:pt x="757" y="1539"/>
                    <a:pt x="1027" y="1539"/>
                  </a:cubicBezTo>
                  <a:lnTo>
                    <a:pt x="1109" y="1539"/>
                  </a:lnTo>
                  <a:cubicBezTo>
                    <a:pt x="1405" y="1485"/>
                    <a:pt x="1596" y="1215"/>
                    <a:pt x="1542" y="919"/>
                  </a:cubicBezTo>
                  <a:cubicBezTo>
                    <a:pt x="1513" y="783"/>
                    <a:pt x="1434" y="649"/>
                    <a:pt x="1325" y="567"/>
                  </a:cubicBezTo>
                  <a:cubicBezTo>
                    <a:pt x="1245" y="507"/>
                    <a:pt x="1134" y="476"/>
                    <a:pt x="1026" y="476"/>
                  </a:cubicBezTo>
                  <a:close/>
                  <a:moveTo>
                    <a:pt x="1045" y="142"/>
                  </a:moveTo>
                  <a:cubicBezTo>
                    <a:pt x="1082" y="142"/>
                    <a:pt x="1122" y="149"/>
                    <a:pt x="1163" y="163"/>
                  </a:cubicBezTo>
                  <a:lnTo>
                    <a:pt x="1135" y="297"/>
                  </a:lnTo>
                  <a:lnTo>
                    <a:pt x="1135" y="351"/>
                  </a:lnTo>
                  <a:cubicBezTo>
                    <a:pt x="1135" y="379"/>
                    <a:pt x="1163" y="379"/>
                    <a:pt x="1189" y="379"/>
                  </a:cubicBezTo>
                  <a:cubicBezTo>
                    <a:pt x="1243" y="405"/>
                    <a:pt x="1325" y="433"/>
                    <a:pt x="1380" y="487"/>
                  </a:cubicBezTo>
                  <a:cubicBezTo>
                    <a:pt x="1395" y="494"/>
                    <a:pt x="1409" y="497"/>
                    <a:pt x="1420" y="497"/>
                  </a:cubicBezTo>
                  <a:cubicBezTo>
                    <a:pt x="1449" y="497"/>
                    <a:pt x="1468" y="479"/>
                    <a:pt x="1488" y="459"/>
                  </a:cubicBezTo>
                  <a:lnTo>
                    <a:pt x="1568" y="351"/>
                  </a:lnTo>
                  <a:lnTo>
                    <a:pt x="1730" y="513"/>
                  </a:lnTo>
                  <a:lnTo>
                    <a:pt x="1596" y="595"/>
                  </a:lnTo>
                  <a:lnTo>
                    <a:pt x="1568" y="621"/>
                  </a:lnTo>
                  <a:lnTo>
                    <a:pt x="1568" y="675"/>
                  </a:lnTo>
                  <a:cubicBezTo>
                    <a:pt x="1622" y="757"/>
                    <a:pt x="1650" y="811"/>
                    <a:pt x="1650" y="891"/>
                  </a:cubicBezTo>
                  <a:cubicBezTo>
                    <a:pt x="1669" y="930"/>
                    <a:pt x="1689" y="956"/>
                    <a:pt x="1708" y="956"/>
                  </a:cubicBezTo>
                  <a:cubicBezTo>
                    <a:pt x="1715" y="956"/>
                    <a:pt x="1723" y="952"/>
                    <a:pt x="1730" y="945"/>
                  </a:cubicBezTo>
                  <a:lnTo>
                    <a:pt x="1892" y="919"/>
                  </a:lnTo>
                  <a:lnTo>
                    <a:pt x="1892" y="919"/>
                  </a:lnTo>
                  <a:cubicBezTo>
                    <a:pt x="1892" y="999"/>
                    <a:pt x="1892" y="1081"/>
                    <a:pt x="1866" y="1161"/>
                  </a:cubicBezTo>
                  <a:lnTo>
                    <a:pt x="1730" y="1135"/>
                  </a:lnTo>
                  <a:cubicBezTo>
                    <a:pt x="1723" y="1127"/>
                    <a:pt x="1714" y="1124"/>
                    <a:pt x="1704" y="1124"/>
                  </a:cubicBezTo>
                  <a:cubicBezTo>
                    <a:pt x="1678" y="1124"/>
                    <a:pt x="1650" y="1150"/>
                    <a:pt x="1650" y="1189"/>
                  </a:cubicBezTo>
                  <a:cubicBezTo>
                    <a:pt x="1622" y="1243"/>
                    <a:pt x="1596" y="1323"/>
                    <a:pt x="1542" y="1377"/>
                  </a:cubicBezTo>
                  <a:cubicBezTo>
                    <a:pt x="1542" y="1405"/>
                    <a:pt x="1542" y="1459"/>
                    <a:pt x="1568" y="1485"/>
                  </a:cubicBezTo>
                  <a:lnTo>
                    <a:pt x="1676" y="1567"/>
                  </a:lnTo>
                  <a:cubicBezTo>
                    <a:pt x="1650" y="1621"/>
                    <a:pt x="1568" y="1675"/>
                    <a:pt x="1513" y="1729"/>
                  </a:cubicBezTo>
                  <a:lnTo>
                    <a:pt x="1434" y="1593"/>
                  </a:lnTo>
                  <a:cubicBezTo>
                    <a:pt x="1434" y="1567"/>
                    <a:pt x="1380" y="1567"/>
                    <a:pt x="1351" y="1567"/>
                  </a:cubicBezTo>
                  <a:cubicBezTo>
                    <a:pt x="1271" y="1621"/>
                    <a:pt x="1217" y="1647"/>
                    <a:pt x="1135" y="1647"/>
                  </a:cubicBezTo>
                  <a:cubicBezTo>
                    <a:pt x="1109" y="1647"/>
                    <a:pt x="1109" y="1675"/>
                    <a:pt x="1081" y="1675"/>
                  </a:cubicBezTo>
                  <a:lnTo>
                    <a:pt x="1081" y="1729"/>
                  </a:lnTo>
                  <a:lnTo>
                    <a:pt x="1109" y="1863"/>
                  </a:lnTo>
                  <a:cubicBezTo>
                    <a:pt x="1068" y="1877"/>
                    <a:pt x="1028" y="1884"/>
                    <a:pt x="987" y="1884"/>
                  </a:cubicBezTo>
                  <a:cubicBezTo>
                    <a:pt x="947" y="1884"/>
                    <a:pt x="906" y="1877"/>
                    <a:pt x="865" y="1863"/>
                  </a:cubicBezTo>
                  <a:lnTo>
                    <a:pt x="893" y="1729"/>
                  </a:lnTo>
                  <a:cubicBezTo>
                    <a:pt x="919" y="1701"/>
                    <a:pt x="893" y="1647"/>
                    <a:pt x="865" y="1647"/>
                  </a:cubicBezTo>
                  <a:cubicBezTo>
                    <a:pt x="785" y="1621"/>
                    <a:pt x="703" y="1593"/>
                    <a:pt x="649" y="1539"/>
                  </a:cubicBezTo>
                  <a:lnTo>
                    <a:pt x="595" y="1539"/>
                  </a:lnTo>
                  <a:cubicBezTo>
                    <a:pt x="569" y="1539"/>
                    <a:pt x="569" y="1539"/>
                    <a:pt x="541" y="1567"/>
                  </a:cubicBezTo>
                  <a:lnTo>
                    <a:pt x="461" y="1675"/>
                  </a:lnTo>
                  <a:lnTo>
                    <a:pt x="299" y="1513"/>
                  </a:lnTo>
                  <a:lnTo>
                    <a:pt x="433" y="1431"/>
                  </a:lnTo>
                  <a:cubicBezTo>
                    <a:pt x="461" y="1431"/>
                    <a:pt x="487" y="1377"/>
                    <a:pt x="461" y="1351"/>
                  </a:cubicBezTo>
                  <a:cubicBezTo>
                    <a:pt x="407" y="1269"/>
                    <a:pt x="379" y="1215"/>
                    <a:pt x="379" y="1135"/>
                  </a:cubicBezTo>
                  <a:cubicBezTo>
                    <a:pt x="379" y="1107"/>
                    <a:pt x="353" y="1081"/>
                    <a:pt x="353" y="1081"/>
                  </a:cubicBezTo>
                  <a:cubicBezTo>
                    <a:pt x="334" y="1081"/>
                    <a:pt x="328" y="1069"/>
                    <a:pt x="318" y="1069"/>
                  </a:cubicBezTo>
                  <a:cubicBezTo>
                    <a:pt x="313" y="1069"/>
                    <a:pt x="308" y="1072"/>
                    <a:pt x="299" y="1081"/>
                  </a:cubicBezTo>
                  <a:lnTo>
                    <a:pt x="163" y="1107"/>
                  </a:lnTo>
                  <a:cubicBezTo>
                    <a:pt x="137" y="1027"/>
                    <a:pt x="137" y="945"/>
                    <a:pt x="163" y="865"/>
                  </a:cubicBezTo>
                  <a:lnTo>
                    <a:pt x="299" y="891"/>
                  </a:lnTo>
                  <a:cubicBezTo>
                    <a:pt x="314" y="898"/>
                    <a:pt x="326" y="902"/>
                    <a:pt x="337" y="902"/>
                  </a:cubicBezTo>
                  <a:cubicBezTo>
                    <a:pt x="365" y="902"/>
                    <a:pt x="379" y="876"/>
                    <a:pt x="379" y="837"/>
                  </a:cubicBezTo>
                  <a:cubicBezTo>
                    <a:pt x="407" y="783"/>
                    <a:pt x="433" y="703"/>
                    <a:pt x="487" y="649"/>
                  </a:cubicBezTo>
                  <a:cubicBezTo>
                    <a:pt x="515" y="621"/>
                    <a:pt x="487" y="567"/>
                    <a:pt x="461" y="541"/>
                  </a:cubicBezTo>
                  <a:lnTo>
                    <a:pt x="353" y="459"/>
                  </a:lnTo>
                  <a:lnTo>
                    <a:pt x="515" y="297"/>
                  </a:lnTo>
                  <a:lnTo>
                    <a:pt x="595" y="433"/>
                  </a:lnTo>
                  <a:lnTo>
                    <a:pt x="623" y="459"/>
                  </a:lnTo>
                  <a:lnTo>
                    <a:pt x="677" y="459"/>
                  </a:lnTo>
                  <a:cubicBezTo>
                    <a:pt x="757" y="405"/>
                    <a:pt x="839" y="379"/>
                    <a:pt x="893" y="379"/>
                  </a:cubicBezTo>
                  <a:cubicBezTo>
                    <a:pt x="947" y="379"/>
                    <a:pt x="973" y="325"/>
                    <a:pt x="973" y="297"/>
                  </a:cubicBezTo>
                  <a:lnTo>
                    <a:pt x="947" y="163"/>
                  </a:lnTo>
                  <a:cubicBezTo>
                    <a:pt x="974" y="149"/>
                    <a:pt x="1008" y="142"/>
                    <a:pt x="1045" y="142"/>
                  </a:cubicBezTo>
                  <a:close/>
                  <a:moveTo>
                    <a:pt x="893" y="1"/>
                  </a:moveTo>
                  <a:cubicBezTo>
                    <a:pt x="865" y="27"/>
                    <a:pt x="839" y="27"/>
                    <a:pt x="811" y="55"/>
                  </a:cubicBezTo>
                  <a:cubicBezTo>
                    <a:pt x="785" y="81"/>
                    <a:pt x="785" y="135"/>
                    <a:pt x="785" y="163"/>
                  </a:cubicBezTo>
                  <a:lnTo>
                    <a:pt x="811" y="243"/>
                  </a:lnTo>
                  <a:cubicBezTo>
                    <a:pt x="757" y="271"/>
                    <a:pt x="731" y="271"/>
                    <a:pt x="677" y="297"/>
                  </a:cubicBezTo>
                  <a:lnTo>
                    <a:pt x="623" y="217"/>
                  </a:lnTo>
                  <a:cubicBezTo>
                    <a:pt x="623" y="189"/>
                    <a:pt x="595" y="163"/>
                    <a:pt x="541" y="163"/>
                  </a:cubicBezTo>
                  <a:cubicBezTo>
                    <a:pt x="515" y="163"/>
                    <a:pt x="487" y="163"/>
                    <a:pt x="461" y="189"/>
                  </a:cubicBezTo>
                  <a:cubicBezTo>
                    <a:pt x="379" y="243"/>
                    <a:pt x="299" y="297"/>
                    <a:pt x="217" y="379"/>
                  </a:cubicBezTo>
                  <a:cubicBezTo>
                    <a:pt x="217" y="405"/>
                    <a:pt x="191" y="459"/>
                    <a:pt x="191" y="487"/>
                  </a:cubicBezTo>
                  <a:cubicBezTo>
                    <a:pt x="217" y="513"/>
                    <a:pt x="217" y="541"/>
                    <a:pt x="245" y="567"/>
                  </a:cubicBezTo>
                  <a:lnTo>
                    <a:pt x="325" y="621"/>
                  </a:lnTo>
                  <a:cubicBezTo>
                    <a:pt x="299" y="649"/>
                    <a:pt x="299" y="703"/>
                    <a:pt x="271" y="757"/>
                  </a:cubicBezTo>
                  <a:lnTo>
                    <a:pt x="191" y="729"/>
                  </a:lnTo>
                  <a:cubicBezTo>
                    <a:pt x="173" y="720"/>
                    <a:pt x="158" y="717"/>
                    <a:pt x="145" y="717"/>
                  </a:cubicBezTo>
                  <a:cubicBezTo>
                    <a:pt x="119" y="717"/>
                    <a:pt x="100" y="729"/>
                    <a:pt x="83" y="729"/>
                  </a:cubicBezTo>
                  <a:cubicBezTo>
                    <a:pt x="55" y="757"/>
                    <a:pt x="29" y="783"/>
                    <a:pt x="29" y="811"/>
                  </a:cubicBezTo>
                  <a:cubicBezTo>
                    <a:pt x="1" y="919"/>
                    <a:pt x="1" y="1027"/>
                    <a:pt x="29" y="1135"/>
                  </a:cubicBezTo>
                  <a:cubicBezTo>
                    <a:pt x="29" y="1161"/>
                    <a:pt x="29" y="1189"/>
                    <a:pt x="55" y="1215"/>
                  </a:cubicBezTo>
                  <a:cubicBezTo>
                    <a:pt x="83" y="1243"/>
                    <a:pt x="137" y="1243"/>
                    <a:pt x="163" y="1243"/>
                  </a:cubicBezTo>
                  <a:lnTo>
                    <a:pt x="245" y="1215"/>
                  </a:lnTo>
                  <a:cubicBezTo>
                    <a:pt x="271" y="1269"/>
                    <a:pt x="271" y="1297"/>
                    <a:pt x="299" y="1351"/>
                  </a:cubicBezTo>
                  <a:lnTo>
                    <a:pt x="217" y="1405"/>
                  </a:lnTo>
                  <a:cubicBezTo>
                    <a:pt x="191" y="1405"/>
                    <a:pt x="163" y="1431"/>
                    <a:pt x="163" y="1485"/>
                  </a:cubicBezTo>
                  <a:cubicBezTo>
                    <a:pt x="163" y="1513"/>
                    <a:pt x="163" y="1539"/>
                    <a:pt x="191" y="1567"/>
                  </a:cubicBezTo>
                  <a:cubicBezTo>
                    <a:pt x="245" y="1647"/>
                    <a:pt x="299" y="1729"/>
                    <a:pt x="379" y="1809"/>
                  </a:cubicBezTo>
                  <a:cubicBezTo>
                    <a:pt x="407" y="1837"/>
                    <a:pt x="461" y="1837"/>
                    <a:pt x="487" y="1837"/>
                  </a:cubicBezTo>
                  <a:cubicBezTo>
                    <a:pt x="515" y="1809"/>
                    <a:pt x="541" y="1809"/>
                    <a:pt x="569" y="1783"/>
                  </a:cubicBezTo>
                  <a:lnTo>
                    <a:pt x="623" y="1701"/>
                  </a:lnTo>
                  <a:cubicBezTo>
                    <a:pt x="677" y="1729"/>
                    <a:pt x="703" y="1755"/>
                    <a:pt x="757" y="1755"/>
                  </a:cubicBezTo>
                  <a:lnTo>
                    <a:pt x="731" y="1837"/>
                  </a:lnTo>
                  <a:lnTo>
                    <a:pt x="731" y="1945"/>
                  </a:lnTo>
                  <a:cubicBezTo>
                    <a:pt x="757" y="1971"/>
                    <a:pt x="785" y="1999"/>
                    <a:pt x="811" y="1999"/>
                  </a:cubicBezTo>
                  <a:cubicBezTo>
                    <a:pt x="893" y="2025"/>
                    <a:pt x="947" y="2025"/>
                    <a:pt x="1027" y="2025"/>
                  </a:cubicBezTo>
                  <a:lnTo>
                    <a:pt x="1135" y="2025"/>
                  </a:lnTo>
                  <a:cubicBezTo>
                    <a:pt x="1163" y="1999"/>
                    <a:pt x="1189" y="1999"/>
                    <a:pt x="1217" y="1971"/>
                  </a:cubicBezTo>
                  <a:cubicBezTo>
                    <a:pt x="1243" y="1945"/>
                    <a:pt x="1243" y="1891"/>
                    <a:pt x="1243" y="1863"/>
                  </a:cubicBezTo>
                  <a:lnTo>
                    <a:pt x="1217" y="1783"/>
                  </a:lnTo>
                  <a:cubicBezTo>
                    <a:pt x="1271" y="1755"/>
                    <a:pt x="1325" y="1755"/>
                    <a:pt x="1351" y="1729"/>
                  </a:cubicBezTo>
                  <a:lnTo>
                    <a:pt x="1405" y="1809"/>
                  </a:lnTo>
                  <a:cubicBezTo>
                    <a:pt x="1434" y="1837"/>
                    <a:pt x="1459" y="1863"/>
                    <a:pt x="1488" y="1863"/>
                  </a:cubicBezTo>
                  <a:cubicBezTo>
                    <a:pt x="1513" y="1863"/>
                    <a:pt x="1542" y="1863"/>
                    <a:pt x="1568" y="1837"/>
                  </a:cubicBezTo>
                  <a:cubicBezTo>
                    <a:pt x="1676" y="1783"/>
                    <a:pt x="1730" y="1729"/>
                    <a:pt x="1812" y="1647"/>
                  </a:cubicBezTo>
                  <a:cubicBezTo>
                    <a:pt x="1838" y="1621"/>
                    <a:pt x="1838" y="1567"/>
                    <a:pt x="1838" y="1539"/>
                  </a:cubicBezTo>
                  <a:cubicBezTo>
                    <a:pt x="1838" y="1513"/>
                    <a:pt x="1812" y="1485"/>
                    <a:pt x="1784" y="1459"/>
                  </a:cubicBezTo>
                  <a:lnTo>
                    <a:pt x="1704" y="1405"/>
                  </a:lnTo>
                  <a:cubicBezTo>
                    <a:pt x="1730" y="1377"/>
                    <a:pt x="1758" y="1323"/>
                    <a:pt x="1758" y="1269"/>
                  </a:cubicBezTo>
                  <a:lnTo>
                    <a:pt x="1866" y="1297"/>
                  </a:lnTo>
                  <a:cubicBezTo>
                    <a:pt x="1874" y="1306"/>
                    <a:pt x="1883" y="1309"/>
                    <a:pt x="1892" y="1309"/>
                  </a:cubicBezTo>
                  <a:cubicBezTo>
                    <a:pt x="1910" y="1309"/>
                    <a:pt x="1928" y="1297"/>
                    <a:pt x="1946" y="1297"/>
                  </a:cubicBezTo>
                  <a:cubicBezTo>
                    <a:pt x="1974" y="1269"/>
                    <a:pt x="2000" y="1243"/>
                    <a:pt x="2000" y="1215"/>
                  </a:cubicBezTo>
                  <a:cubicBezTo>
                    <a:pt x="2028" y="1107"/>
                    <a:pt x="2028" y="999"/>
                    <a:pt x="2028" y="891"/>
                  </a:cubicBezTo>
                  <a:cubicBezTo>
                    <a:pt x="2028" y="865"/>
                    <a:pt x="2000" y="837"/>
                    <a:pt x="1974" y="811"/>
                  </a:cubicBezTo>
                  <a:cubicBezTo>
                    <a:pt x="1946" y="783"/>
                    <a:pt x="1920" y="783"/>
                    <a:pt x="1866" y="783"/>
                  </a:cubicBezTo>
                  <a:lnTo>
                    <a:pt x="1784" y="811"/>
                  </a:lnTo>
                  <a:cubicBezTo>
                    <a:pt x="1758" y="757"/>
                    <a:pt x="1758" y="729"/>
                    <a:pt x="1730" y="675"/>
                  </a:cubicBezTo>
                  <a:lnTo>
                    <a:pt x="1812" y="621"/>
                  </a:lnTo>
                  <a:cubicBezTo>
                    <a:pt x="1838" y="621"/>
                    <a:pt x="1866" y="567"/>
                    <a:pt x="1866" y="541"/>
                  </a:cubicBezTo>
                  <a:cubicBezTo>
                    <a:pt x="1892" y="513"/>
                    <a:pt x="1866" y="487"/>
                    <a:pt x="1866" y="459"/>
                  </a:cubicBezTo>
                  <a:cubicBezTo>
                    <a:pt x="1784" y="351"/>
                    <a:pt x="1730" y="297"/>
                    <a:pt x="1650" y="217"/>
                  </a:cubicBezTo>
                  <a:cubicBezTo>
                    <a:pt x="1622" y="189"/>
                    <a:pt x="1596" y="189"/>
                    <a:pt x="1542" y="189"/>
                  </a:cubicBezTo>
                  <a:cubicBezTo>
                    <a:pt x="1513" y="217"/>
                    <a:pt x="1488" y="217"/>
                    <a:pt x="1459" y="243"/>
                  </a:cubicBezTo>
                  <a:lnTo>
                    <a:pt x="1405" y="325"/>
                  </a:lnTo>
                  <a:cubicBezTo>
                    <a:pt x="1380" y="297"/>
                    <a:pt x="1325" y="271"/>
                    <a:pt x="1271" y="271"/>
                  </a:cubicBezTo>
                  <a:lnTo>
                    <a:pt x="1297" y="189"/>
                  </a:lnTo>
                  <a:cubicBezTo>
                    <a:pt x="1325" y="135"/>
                    <a:pt x="1297" y="109"/>
                    <a:pt x="1297" y="81"/>
                  </a:cubicBezTo>
                  <a:cubicBezTo>
                    <a:pt x="1271" y="55"/>
                    <a:pt x="1243" y="27"/>
                    <a:pt x="1217" y="27"/>
                  </a:cubicBezTo>
                  <a:cubicBezTo>
                    <a:pt x="1109" y="1"/>
                    <a:pt x="1001" y="1"/>
                    <a:pt x="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16"/>
          <p:cNvSpPr/>
          <p:nvPr/>
        </p:nvSpPr>
        <p:spPr>
          <a:xfrm>
            <a:off x="3739621" y="3979629"/>
            <a:ext cx="357303" cy="357303"/>
          </a:xfrm>
          <a:custGeom>
            <a:avLst/>
            <a:gdLst/>
            <a:ahLst/>
            <a:cxnLst/>
            <a:rect l="l" t="t" r="r" b="b"/>
            <a:pathLst>
              <a:path w="3188" h="3188" extrusionOk="0">
                <a:moveTo>
                  <a:pt x="2998" y="945"/>
                </a:moveTo>
                <a:lnTo>
                  <a:pt x="2998" y="1351"/>
                </a:lnTo>
                <a:lnTo>
                  <a:pt x="2864" y="1215"/>
                </a:lnTo>
                <a:lnTo>
                  <a:pt x="2187" y="1891"/>
                </a:lnTo>
                <a:lnTo>
                  <a:pt x="1405" y="1323"/>
                </a:lnTo>
                <a:lnTo>
                  <a:pt x="188" y="2187"/>
                </a:lnTo>
                <a:lnTo>
                  <a:pt x="188" y="1971"/>
                </a:lnTo>
                <a:lnTo>
                  <a:pt x="1431" y="1107"/>
                </a:lnTo>
                <a:lnTo>
                  <a:pt x="2161" y="1647"/>
                </a:lnTo>
                <a:lnTo>
                  <a:pt x="2728" y="1081"/>
                </a:lnTo>
                <a:lnTo>
                  <a:pt x="2594" y="945"/>
                </a:lnTo>
                <a:close/>
                <a:moveTo>
                  <a:pt x="567" y="2161"/>
                </a:moveTo>
                <a:lnTo>
                  <a:pt x="567" y="2997"/>
                </a:lnTo>
                <a:lnTo>
                  <a:pt x="188" y="2997"/>
                </a:lnTo>
                <a:lnTo>
                  <a:pt x="188" y="2431"/>
                </a:lnTo>
                <a:lnTo>
                  <a:pt x="567" y="2161"/>
                </a:lnTo>
                <a:close/>
                <a:moveTo>
                  <a:pt x="1323" y="1621"/>
                </a:moveTo>
                <a:lnTo>
                  <a:pt x="1323" y="2997"/>
                </a:lnTo>
                <a:lnTo>
                  <a:pt x="757" y="2997"/>
                </a:lnTo>
                <a:lnTo>
                  <a:pt x="757" y="2025"/>
                </a:lnTo>
                <a:lnTo>
                  <a:pt x="1323" y="1621"/>
                </a:lnTo>
                <a:close/>
                <a:moveTo>
                  <a:pt x="1513" y="1621"/>
                </a:moveTo>
                <a:lnTo>
                  <a:pt x="2079" y="2053"/>
                </a:lnTo>
                <a:lnTo>
                  <a:pt x="2079" y="2997"/>
                </a:lnTo>
                <a:lnTo>
                  <a:pt x="1513" y="2997"/>
                </a:lnTo>
                <a:lnTo>
                  <a:pt x="1513" y="1621"/>
                </a:lnTo>
                <a:close/>
                <a:moveTo>
                  <a:pt x="2836" y="1513"/>
                </a:moveTo>
                <a:lnTo>
                  <a:pt x="2836" y="2997"/>
                </a:lnTo>
                <a:lnTo>
                  <a:pt x="2269" y="2997"/>
                </a:lnTo>
                <a:lnTo>
                  <a:pt x="2269" y="2079"/>
                </a:lnTo>
                <a:lnTo>
                  <a:pt x="2836" y="1513"/>
                </a:lnTo>
                <a:close/>
                <a:moveTo>
                  <a:pt x="1" y="0"/>
                </a:moveTo>
                <a:lnTo>
                  <a:pt x="1" y="3187"/>
                </a:lnTo>
                <a:lnTo>
                  <a:pt x="3188" y="3187"/>
                </a:lnTo>
                <a:lnTo>
                  <a:pt x="3188" y="2997"/>
                </a:lnTo>
                <a:lnTo>
                  <a:pt x="2998" y="2997"/>
                </a:lnTo>
                <a:lnTo>
                  <a:pt x="2998" y="1621"/>
                </a:lnTo>
                <a:lnTo>
                  <a:pt x="3188" y="1809"/>
                </a:lnTo>
                <a:lnTo>
                  <a:pt x="3188" y="757"/>
                </a:lnTo>
                <a:lnTo>
                  <a:pt x="2133" y="757"/>
                </a:lnTo>
                <a:lnTo>
                  <a:pt x="2457" y="1081"/>
                </a:lnTo>
                <a:lnTo>
                  <a:pt x="2133" y="1405"/>
                </a:lnTo>
                <a:lnTo>
                  <a:pt x="1431" y="865"/>
                </a:lnTo>
                <a:lnTo>
                  <a:pt x="188" y="1729"/>
                </a:lnTo>
                <a:lnTo>
                  <a:pt x="1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" name="Google Shape;180;p16"/>
          <p:cNvGrpSpPr/>
          <p:nvPr/>
        </p:nvGrpSpPr>
        <p:grpSpPr>
          <a:xfrm>
            <a:off x="2963437" y="3076243"/>
            <a:ext cx="360217" cy="360441"/>
            <a:chOff x="2963437" y="3076243"/>
            <a:chExt cx="360217" cy="360441"/>
          </a:xfrm>
        </p:grpSpPr>
        <p:sp>
          <p:nvSpPr>
            <p:cNvPr id="181" name="Google Shape;181;p16"/>
            <p:cNvSpPr/>
            <p:nvPr/>
          </p:nvSpPr>
          <p:spPr>
            <a:xfrm>
              <a:off x="3090533" y="3203339"/>
              <a:ext cx="106025" cy="106249"/>
            </a:xfrm>
            <a:custGeom>
              <a:avLst/>
              <a:gdLst/>
              <a:ahLst/>
              <a:cxnLst/>
              <a:rect l="l" t="t" r="r" b="b"/>
              <a:pathLst>
                <a:path w="946" h="948" extrusionOk="0">
                  <a:moveTo>
                    <a:pt x="459" y="191"/>
                  </a:moveTo>
                  <a:cubicBezTo>
                    <a:pt x="621" y="191"/>
                    <a:pt x="757" y="325"/>
                    <a:pt x="757" y="487"/>
                  </a:cubicBezTo>
                  <a:cubicBezTo>
                    <a:pt x="757" y="623"/>
                    <a:pt x="621" y="757"/>
                    <a:pt x="459" y="757"/>
                  </a:cubicBezTo>
                  <a:cubicBezTo>
                    <a:pt x="325" y="757"/>
                    <a:pt x="189" y="623"/>
                    <a:pt x="189" y="487"/>
                  </a:cubicBezTo>
                  <a:cubicBezTo>
                    <a:pt x="189" y="325"/>
                    <a:pt x="325" y="191"/>
                    <a:pt x="459" y="191"/>
                  </a:cubicBezTo>
                  <a:close/>
                  <a:moveTo>
                    <a:pt x="459" y="1"/>
                  </a:moveTo>
                  <a:cubicBezTo>
                    <a:pt x="217" y="1"/>
                    <a:pt x="1" y="217"/>
                    <a:pt x="1" y="487"/>
                  </a:cubicBezTo>
                  <a:cubicBezTo>
                    <a:pt x="1" y="731"/>
                    <a:pt x="217" y="947"/>
                    <a:pt x="459" y="947"/>
                  </a:cubicBezTo>
                  <a:cubicBezTo>
                    <a:pt x="729" y="947"/>
                    <a:pt x="945" y="731"/>
                    <a:pt x="945" y="487"/>
                  </a:cubicBezTo>
                  <a:cubicBezTo>
                    <a:pt x="945" y="217"/>
                    <a:pt x="729" y="1"/>
                    <a:pt x="4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126846" y="3242903"/>
              <a:ext cx="30373" cy="30373"/>
            </a:xfrm>
            <a:custGeom>
              <a:avLst/>
              <a:gdLst/>
              <a:ahLst/>
              <a:cxnLst/>
              <a:rect l="l" t="t" r="r" b="b"/>
              <a:pathLst>
                <a:path w="271" h="271" extrusionOk="0">
                  <a:moveTo>
                    <a:pt x="135" y="0"/>
                  </a:moveTo>
                  <a:lnTo>
                    <a:pt x="1" y="134"/>
                  </a:lnTo>
                  <a:lnTo>
                    <a:pt x="135" y="270"/>
                  </a:lnTo>
                  <a:lnTo>
                    <a:pt x="271" y="1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2963437" y="3160974"/>
              <a:ext cx="63548" cy="21407"/>
            </a:xfrm>
            <a:custGeom>
              <a:avLst/>
              <a:gdLst/>
              <a:ahLst/>
              <a:cxnLst/>
              <a:rect l="l" t="t" r="r" b="b"/>
              <a:pathLst>
                <a:path w="567" h="191" extrusionOk="0">
                  <a:moveTo>
                    <a:pt x="0" y="1"/>
                  </a:moveTo>
                  <a:lnTo>
                    <a:pt x="0" y="191"/>
                  </a:lnTo>
                  <a:lnTo>
                    <a:pt x="566" y="191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3260106" y="3160974"/>
              <a:ext cx="63548" cy="21407"/>
            </a:xfrm>
            <a:custGeom>
              <a:avLst/>
              <a:gdLst/>
              <a:ahLst/>
              <a:cxnLst/>
              <a:rect l="l" t="t" r="r" b="b"/>
              <a:pathLst>
                <a:path w="567" h="191" extrusionOk="0">
                  <a:moveTo>
                    <a:pt x="0" y="1"/>
                  </a:moveTo>
                  <a:lnTo>
                    <a:pt x="0" y="191"/>
                  </a:lnTo>
                  <a:lnTo>
                    <a:pt x="566" y="191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2975541" y="3085434"/>
              <a:ext cx="66686" cy="48530"/>
            </a:xfrm>
            <a:custGeom>
              <a:avLst/>
              <a:gdLst/>
              <a:ahLst/>
              <a:cxnLst/>
              <a:rect l="l" t="t" r="r" b="b"/>
              <a:pathLst>
                <a:path w="595" h="433" extrusionOk="0">
                  <a:moveTo>
                    <a:pt x="80" y="1"/>
                  </a:moveTo>
                  <a:lnTo>
                    <a:pt x="0" y="189"/>
                  </a:lnTo>
                  <a:lnTo>
                    <a:pt x="512" y="433"/>
                  </a:lnTo>
                  <a:lnTo>
                    <a:pt x="595" y="243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3244864" y="3212642"/>
              <a:ext cx="66686" cy="45391"/>
            </a:xfrm>
            <a:custGeom>
              <a:avLst/>
              <a:gdLst/>
              <a:ahLst/>
              <a:cxnLst/>
              <a:rect l="l" t="t" r="r" b="b"/>
              <a:pathLst>
                <a:path w="595" h="405" extrusionOk="0">
                  <a:moveTo>
                    <a:pt x="82" y="0"/>
                  </a:moveTo>
                  <a:lnTo>
                    <a:pt x="0" y="162"/>
                  </a:lnTo>
                  <a:lnTo>
                    <a:pt x="514" y="404"/>
                  </a:lnTo>
                  <a:lnTo>
                    <a:pt x="594" y="24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2975541" y="3212642"/>
              <a:ext cx="66686" cy="45391"/>
            </a:xfrm>
            <a:custGeom>
              <a:avLst/>
              <a:gdLst/>
              <a:ahLst/>
              <a:cxnLst/>
              <a:rect l="l" t="t" r="r" b="b"/>
              <a:pathLst>
                <a:path w="595" h="405" extrusionOk="0">
                  <a:moveTo>
                    <a:pt x="512" y="0"/>
                  </a:moveTo>
                  <a:lnTo>
                    <a:pt x="0" y="242"/>
                  </a:lnTo>
                  <a:lnTo>
                    <a:pt x="80" y="404"/>
                  </a:lnTo>
                  <a:lnTo>
                    <a:pt x="595" y="162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3244864" y="3085434"/>
              <a:ext cx="66686" cy="48530"/>
            </a:xfrm>
            <a:custGeom>
              <a:avLst/>
              <a:gdLst/>
              <a:ahLst/>
              <a:cxnLst/>
              <a:rect l="l" t="t" r="r" b="b"/>
              <a:pathLst>
                <a:path w="595" h="433" extrusionOk="0">
                  <a:moveTo>
                    <a:pt x="514" y="1"/>
                  </a:moveTo>
                  <a:lnTo>
                    <a:pt x="0" y="243"/>
                  </a:lnTo>
                  <a:lnTo>
                    <a:pt x="82" y="433"/>
                  </a:lnTo>
                  <a:lnTo>
                    <a:pt x="594" y="18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3005802" y="3076243"/>
              <a:ext cx="275486" cy="360441"/>
            </a:xfrm>
            <a:custGeom>
              <a:avLst/>
              <a:gdLst/>
              <a:ahLst/>
              <a:cxnLst/>
              <a:rect l="l" t="t" r="r" b="b"/>
              <a:pathLst>
                <a:path w="2458" h="3216" extrusionOk="0">
                  <a:moveTo>
                    <a:pt x="405" y="2460"/>
                  </a:moveTo>
                  <a:cubicBezTo>
                    <a:pt x="433" y="2568"/>
                    <a:pt x="433" y="2676"/>
                    <a:pt x="459" y="2784"/>
                  </a:cubicBezTo>
                  <a:cubicBezTo>
                    <a:pt x="379" y="2784"/>
                    <a:pt x="271" y="2810"/>
                    <a:pt x="188" y="2864"/>
                  </a:cubicBezTo>
                  <a:cubicBezTo>
                    <a:pt x="217" y="2702"/>
                    <a:pt x="296" y="2568"/>
                    <a:pt x="405" y="2460"/>
                  </a:cubicBezTo>
                  <a:close/>
                  <a:moveTo>
                    <a:pt x="2053" y="2460"/>
                  </a:moveTo>
                  <a:cubicBezTo>
                    <a:pt x="2161" y="2568"/>
                    <a:pt x="2241" y="2702"/>
                    <a:pt x="2269" y="2864"/>
                  </a:cubicBezTo>
                  <a:cubicBezTo>
                    <a:pt x="2161" y="2810"/>
                    <a:pt x="2079" y="2784"/>
                    <a:pt x="1999" y="2784"/>
                  </a:cubicBezTo>
                  <a:cubicBezTo>
                    <a:pt x="2025" y="2676"/>
                    <a:pt x="2025" y="2568"/>
                    <a:pt x="2053" y="2460"/>
                  </a:cubicBezTo>
                  <a:close/>
                  <a:moveTo>
                    <a:pt x="1215" y="325"/>
                  </a:moveTo>
                  <a:lnTo>
                    <a:pt x="1323" y="433"/>
                  </a:lnTo>
                  <a:cubicBezTo>
                    <a:pt x="1863" y="1189"/>
                    <a:pt x="2025" y="2053"/>
                    <a:pt x="1755" y="2918"/>
                  </a:cubicBezTo>
                  <a:cubicBezTo>
                    <a:pt x="1621" y="2838"/>
                    <a:pt x="1459" y="2784"/>
                    <a:pt x="1323" y="2784"/>
                  </a:cubicBezTo>
                  <a:lnTo>
                    <a:pt x="1323" y="2269"/>
                  </a:lnTo>
                  <a:lnTo>
                    <a:pt x="1135" y="2269"/>
                  </a:lnTo>
                  <a:lnTo>
                    <a:pt x="1135" y="2784"/>
                  </a:lnTo>
                  <a:cubicBezTo>
                    <a:pt x="973" y="2784"/>
                    <a:pt x="837" y="2838"/>
                    <a:pt x="703" y="2918"/>
                  </a:cubicBezTo>
                  <a:cubicBezTo>
                    <a:pt x="433" y="2053"/>
                    <a:pt x="567" y="1189"/>
                    <a:pt x="1135" y="433"/>
                  </a:cubicBezTo>
                  <a:lnTo>
                    <a:pt x="1215" y="325"/>
                  </a:lnTo>
                  <a:close/>
                  <a:moveTo>
                    <a:pt x="1215" y="0"/>
                  </a:moveTo>
                  <a:lnTo>
                    <a:pt x="999" y="325"/>
                  </a:lnTo>
                  <a:cubicBezTo>
                    <a:pt x="675" y="731"/>
                    <a:pt x="487" y="1189"/>
                    <a:pt x="405" y="1649"/>
                  </a:cubicBezTo>
                  <a:cubicBezTo>
                    <a:pt x="379" y="1837"/>
                    <a:pt x="379" y="2027"/>
                    <a:pt x="379" y="2215"/>
                  </a:cubicBezTo>
                  <a:cubicBezTo>
                    <a:pt x="271" y="2297"/>
                    <a:pt x="188" y="2406"/>
                    <a:pt x="108" y="2514"/>
                  </a:cubicBezTo>
                  <a:cubicBezTo>
                    <a:pt x="26" y="2648"/>
                    <a:pt x="0" y="2810"/>
                    <a:pt x="0" y="2972"/>
                  </a:cubicBezTo>
                  <a:lnTo>
                    <a:pt x="0" y="3216"/>
                  </a:lnTo>
                  <a:lnTo>
                    <a:pt x="188" y="3080"/>
                  </a:lnTo>
                  <a:cubicBezTo>
                    <a:pt x="296" y="3026"/>
                    <a:pt x="405" y="2972"/>
                    <a:pt x="513" y="2946"/>
                  </a:cubicBezTo>
                  <a:cubicBezTo>
                    <a:pt x="567" y="3054"/>
                    <a:pt x="595" y="3134"/>
                    <a:pt x="621" y="3216"/>
                  </a:cubicBezTo>
                  <a:cubicBezTo>
                    <a:pt x="675" y="3188"/>
                    <a:pt x="837" y="3000"/>
                    <a:pt x="1135" y="2972"/>
                  </a:cubicBezTo>
                  <a:lnTo>
                    <a:pt x="1135" y="3216"/>
                  </a:lnTo>
                  <a:lnTo>
                    <a:pt x="1323" y="3216"/>
                  </a:lnTo>
                  <a:lnTo>
                    <a:pt x="1323" y="2972"/>
                  </a:lnTo>
                  <a:cubicBezTo>
                    <a:pt x="1621" y="3000"/>
                    <a:pt x="1783" y="3188"/>
                    <a:pt x="1837" y="3216"/>
                  </a:cubicBezTo>
                  <a:cubicBezTo>
                    <a:pt x="1863" y="3134"/>
                    <a:pt x="1891" y="3054"/>
                    <a:pt x="1945" y="2946"/>
                  </a:cubicBezTo>
                  <a:cubicBezTo>
                    <a:pt x="2053" y="2972"/>
                    <a:pt x="2161" y="3026"/>
                    <a:pt x="2269" y="3080"/>
                  </a:cubicBezTo>
                  <a:lnTo>
                    <a:pt x="2457" y="3216"/>
                  </a:lnTo>
                  <a:lnTo>
                    <a:pt x="2457" y="2972"/>
                  </a:lnTo>
                  <a:cubicBezTo>
                    <a:pt x="2457" y="2676"/>
                    <a:pt x="2323" y="2406"/>
                    <a:pt x="2079" y="2215"/>
                  </a:cubicBezTo>
                  <a:cubicBezTo>
                    <a:pt x="2079" y="2027"/>
                    <a:pt x="2079" y="1837"/>
                    <a:pt x="2053" y="1649"/>
                  </a:cubicBezTo>
                  <a:cubicBezTo>
                    <a:pt x="1971" y="1189"/>
                    <a:pt x="1783" y="731"/>
                    <a:pt x="1459" y="325"/>
                  </a:cubicBezTo>
                  <a:lnTo>
                    <a:pt x="12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16"/>
          <p:cNvGrpSpPr/>
          <p:nvPr/>
        </p:nvGrpSpPr>
        <p:grpSpPr>
          <a:xfrm>
            <a:off x="4802406" y="1361117"/>
            <a:ext cx="354164" cy="336233"/>
            <a:chOff x="1708256" y="1156491"/>
            <a:chExt cx="354164" cy="336233"/>
          </a:xfrm>
        </p:grpSpPr>
        <p:sp>
          <p:nvSpPr>
            <p:cNvPr id="191" name="Google Shape;191;p16"/>
            <p:cNvSpPr/>
            <p:nvPr/>
          </p:nvSpPr>
          <p:spPr>
            <a:xfrm>
              <a:off x="2001786" y="1156491"/>
              <a:ext cx="51668" cy="39563"/>
            </a:xfrm>
            <a:custGeom>
              <a:avLst/>
              <a:gdLst/>
              <a:ahLst/>
              <a:cxnLst/>
              <a:rect l="l" t="t" r="r" b="b"/>
              <a:pathLst>
                <a:path w="461" h="353" extrusionOk="0">
                  <a:moveTo>
                    <a:pt x="378" y="0"/>
                  </a:moveTo>
                  <a:lnTo>
                    <a:pt x="0" y="191"/>
                  </a:lnTo>
                  <a:lnTo>
                    <a:pt x="108" y="353"/>
                  </a:lnTo>
                  <a:lnTo>
                    <a:pt x="460" y="162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2001786" y="1301744"/>
              <a:ext cx="51668" cy="39675"/>
            </a:xfrm>
            <a:custGeom>
              <a:avLst/>
              <a:gdLst/>
              <a:ahLst/>
              <a:cxnLst/>
              <a:rect l="l" t="t" r="r" b="b"/>
              <a:pathLst>
                <a:path w="461" h="354" extrusionOk="0">
                  <a:moveTo>
                    <a:pt x="108" y="1"/>
                  </a:moveTo>
                  <a:lnTo>
                    <a:pt x="0" y="191"/>
                  </a:lnTo>
                  <a:lnTo>
                    <a:pt x="378" y="353"/>
                  </a:lnTo>
                  <a:lnTo>
                    <a:pt x="460" y="191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2017029" y="1238308"/>
              <a:ext cx="45391" cy="21183"/>
            </a:xfrm>
            <a:custGeom>
              <a:avLst/>
              <a:gdLst/>
              <a:ahLst/>
              <a:cxnLst/>
              <a:rect l="l" t="t" r="r" b="b"/>
              <a:pathLst>
                <a:path w="405" h="189" extrusionOk="0">
                  <a:moveTo>
                    <a:pt x="0" y="1"/>
                  </a:moveTo>
                  <a:lnTo>
                    <a:pt x="0" y="189"/>
                  </a:lnTo>
                  <a:lnTo>
                    <a:pt x="404" y="18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1708256" y="1156491"/>
              <a:ext cx="51444" cy="39563"/>
            </a:xfrm>
            <a:custGeom>
              <a:avLst/>
              <a:gdLst/>
              <a:ahLst/>
              <a:cxnLst/>
              <a:rect l="l" t="t" r="r" b="b"/>
              <a:pathLst>
                <a:path w="459" h="353" extrusionOk="0">
                  <a:moveTo>
                    <a:pt x="108" y="0"/>
                  </a:moveTo>
                  <a:lnTo>
                    <a:pt x="0" y="162"/>
                  </a:lnTo>
                  <a:lnTo>
                    <a:pt x="378" y="353"/>
                  </a:lnTo>
                  <a:lnTo>
                    <a:pt x="458" y="19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1708256" y="1301744"/>
              <a:ext cx="51444" cy="39675"/>
            </a:xfrm>
            <a:custGeom>
              <a:avLst/>
              <a:gdLst/>
              <a:ahLst/>
              <a:cxnLst/>
              <a:rect l="l" t="t" r="r" b="b"/>
              <a:pathLst>
                <a:path w="459" h="354" extrusionOk="0">
                  <a:moveTo>
                    <a:pt x="378" y="1"/>
                  </a:moveTo>
                  <a:lnTo>
                    <a:pt x="0" y="191"/>
                  </a:lnTo>
                  <a:lnTo>
                    <a:pt x="108" y="353"/>
                  </a:lnTo>
                  <a:lnTo>
                    <a:pt x="458" y="191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1850370" y="1471317"/>
              <a:ext cx="63772" cy="21407"/>
            </a:xfrm>
            <a:custGeom>
              <a:avLst/>
              <a:gdLst/>
              <a:ahLst/>
              <a:cxnLst/>
              <a:rect l="l" t="t" r="r" b="b"/>
              <a:pathLst>
                <a:path w="569" h="191" extrusionOk="0">
                  <a:moveTo>
                    <a:pt x="1" y="1"/>
                  </a:moveTo>
                  <a:lnTo>
                    <a:pt x="1" y="191"/>
                  </a:lnTo>
                  <a:lnTo>
                    <a:pt x="569" y="191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6"/>
          <p:cNvGrpSpPr/>
          <p:nvPr/>
        </p:nvGrpSpPr>
        <p:grpSpPr>
          <a:xfrm>
            <a:off x="4139161" y="2275555"/>
            <a:ext cx="871963" cy="983816"/>
            <a:chOff x="4139161" y="2275555"/>
            <a:chExt cx="871963" cy="983816"/>
          </a:xfrm>
        </p:grpSpPr>
        <p:sp>
          <p:nvSpPr>
            <p:cNvPr id="200" name="Google Shape;200;p16"/>
            <p:cNvSpPr/>
            <p:nvPr/>
          </p:nvSpPr>
          <p:spPr>
            <a:xfrm>
              <a:off x="4139161" y="2275555"/>
              <a:ext cx="871963" cy="871963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890" y="0"/>
                  </a:moveTo>
                  <a:cubicBezTo>
                    <a:pt x="1755" y="0"/>
                    <a:pt x="1" y="1755"/>
                    <a:pt x="1" y="3890"/>
                  </a:cubicBezTo>
                  <a:cubicBezTo>
                    <a:pt x="1" y="6051"/>
                    <a:pt x="1755" y="7780"/>
                    <a:pt x="3890" y="7780"/>
                  </a:cubicBezTo>
                  <a:cubicBezTo>
                    <a:pt x="6051" y="7780"/>
                    <a:pt x="7780" y="6051"/>
                    <a:pt x="7780" y="3890"/>
                  </a:cubicBezTo>
                  <a:cubicBezTo>
                    <a:pt x="7780" y="1755"/>
                    <a:pt x="6051" y="0"/>
                    <a:pt x="3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" name="Google Shape;201;p16"/>
            <p:cNvGrpSpPr/>
            <p:nvPr/>
          </p:nvGrpSpPr>
          <p:grpSpPr>
            <a:xfrm>
              <a:off x="4202597" y="2514616"/>
              <a:ext cx="744867" cy="744755"/>
              <a:chOff x="4202597" y="2514616"/>
              <a:chExt cx="744867" cy="744755"/>
            </a:xfrm>
          </p:grpSpPr>
          <p:sp>
            <p:nvSpPr>
              <p:cNvPr id="202" name="Google Shape;202;p16"/>
              <p:cNvSpPr/>
              <p:nvPr/>
            </p:nvSpPr>
            <p:spPr>
              <a:xfrm>
                <a:off x="4202597" y="2514616"/>
                <a:ext cx="744867" cy="744755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6645" extrusionOk="0">
                    <a:moveTo>
                      <a:pt x="1163" y="1189"/>
                    </a:moveTo>
                    <a:lnTo>
                      <a:pt x="1163" y="2161"/>
                    </a:lnTo>
                    <a:cubicBezTo>
                      <a:pt x="1163" y="2215"/>
                      <a:pt x="1163" y="2297"/>
                      <a:pt x="1189" y="2351"/>
                    </a:cubicBezTo>
                    <a:lnTo>
                      <a:pt x="973" y="2351"/>
                    </a:lnTo>
                    <a:cubicBezTo>
                      <a:pt x="649" y="2351"/>
                      <a:pt x="379" y="2081"/>
                      <a:pt x="379" y="1757"/>
                    </a:cubicBezTo>
                    <a:cubicBezTo>
                      <a:pt x="379" y="1433"/>
                      <a:pt x="649" y="1189"/>
                      <a:pt x="973" y="1189"/>
                    </a:cubicBezTo>
                    <a:close/>
                    <a:moveTo>
                      <a:pt x="5673" y="1189"/>
                    </a:moveTo>
                    <a:cubicBezTo>
                      <a:pt x="5997" y="1189"/>
                      <a:pt x="6267" y="1433"/>
                      <a:pt x="6267" y="1757"/>
                    </a:cubicBezTo>
                    <a:cubicBezTo>
                      <a:pt x="6267" y="2081"/>
                      <a:pt x="5997" y="2351"/>
                      <a:pt x="5673" y="2351"/>
                    </a:cubicBezTo>
                    <a:lnTo>
                      <a:pt x="5457" y="2351"/>
                    </a:lnTo>
                    <a:lnTo>
                      <a:pt x="5457" y="2161"/>
                    </a:lnTo>
                    <a:lnTo>
                      <a:pt x="5457" y="1189"/>
                    </a:lnTo>
                    <a:close/>
                    <a:moveTo>
                      <a:pt x="5079" y="378"/>
                    </a:moveTo>
                    <a:lnTo>
                      <a:pt x="5079" y="2161"/>
                    </a:lnTo>
                    <a:cubicBezTo>
                      <a:pt x="5079" y="3133"/>
                      <a:pt x="4297" y="3918"/>
                      <a:pt x="3324" y="3918"/>
                    </a:cubicBezTo>
                    <a:cubicBezTo>
                      <a:pt x="2352" y="3918"/>
                      <a:pt x="1567" y="3133"/>
                      <a:pt x="1567" y="2161"/>
                    </a:cubicBezTo>
                    <a:lnTo>
                      <a:pt x="1567" y="378"/>
                    </a:lnTo>
                    <a:close/>
                    <a:moveTo>
                      <a:pt x="3512" y="4296"/>
                    </a:moveTo>
                    <a:lnTo>
                      <a:pt x="3512" y="5078"/>
                    </a:lnTo>
                    <a:lnTo>
                      <a:pt x="3134" y="5078"/>
                    </a:lnTo>
                    <a:lnTo>
                      <a:pt x="3134" y="4296"/>
                    </a:lnTo>
                    <a:close/>
                    <a:moveTo>
                      <a:pt x="4351" y="5456"/>
                    </a:moveTo>
                    <a:lnTo>
                      <a:pt x="4621" y="6267"/>
                    </a:lnTo>
                    <a:lnTo>
                      <a:pt x="2028" y="6267"/>
                    </a:lnTo>
                    <a:lnTo>
                      <a:pt x="2298" y="5456"/>
                    </a:lnTo>
                    <a:close/>
                    <a:moveTo>
                      <a:pt x="785" y="0"/>
                    </a:moveTo>
                    <a:lnTo>
                      <a:pt x="785" y="378"/>
                    </a:lnTo>
                    <a:lnTo>
                      <a:pt x="1163" y="378"/>
                    </a:lnTo>
                    <a:lnTo>
                      <a:pt x="1163" y="785"/>
                    </a:lnTo>
                    <a:lnTo>
                      <a:pt x="973" y="785"/>
                    </a:lnTo>
                    <a:cubicBezTo>
                      <a:pt x="433" y="785"/>
                      <a:pt x="1" y="1217"/>
                      <a:pt x="1" y="1757"/>
                    </a:cubicBezTo>
                    <a:cubicBezTo>
                      <a:pt x="1" y="2297"/>
                      <a:pt x="433" y="2729"/>
                      <a:pt x="973" y="2729"/>
                    </a:cubicBezTo>
                    <a:lnTo>
                      <a:pt x="1243" y="2729"/>
                    </a:lnTo>
                    <a:cubicBezTo>
                      <a:pt x="1459" y="3458"/>
                      <a:pt x="2028" y="4026"/>
                      <a:pt x="2730" y="4214"/>
                    </a:cubicBezTo>
                    <a:lnTo>
                      <a:pt x="2730" y="5078"/>
                    </a:lnTo>
                    <a:lnTo>
                      <a:pt x="2028" y="5078"/>
                    </a:lnTo>
                    <a:lnTo>
                      <a:pt x="1621" y="6267"/>
                    </a:lnTo>
                    <a:lnTo>
                      <a:pt x="1189" y="6267"/>
                    </a:lnTo>
                    <a:lnTo>
                      <a:pt x="1189" y="6645"/>
                    </a:lnTo>
                    <a:lnTo>
                      <a:pt x="5457" y="6645"/>
                    </a:lnTo>
                    <a:lnTo>
                      <a:pt x="5457" y="6267"/>
                    </a:lnTo>
                    <a:lnTo>
                      <a:pt x="5025" y="6267"/>
                    </a:lnTo>
                    <a:lnTo>
                      <a:pt x="4647" y="5078"/>
                    </a:lnTo>
                    <a:lnTo>
                      <a:pt x="3918" y="5078"/>
                    </a:lnTo>
                    <a:lnTo>
                      <a:pt x="3918" y="4214"/>
                    </a:lnTo>
                    <a:cubicBezTo>
                      <a:pt x="4621" y="4026"/>
                      <a:pt x="5187" y="3458"/>
                      <a:pt x="5377" y="2729"/>
                    </a:cubicBezTo>
                    <a:lnTo>
                      <a:pt x="5673" y="2729"/>
                    </a:lnTo>
                    <a:cubicBezTo>
                      <a:pt x="6213" y="2729"/>
                      <a:pt x="6645" y="2297"/>
                      <a:pt x="6645" y="1757"/>
                    </a:cubicBezTo>
                    <a:cubicBezTo>
                      <a:pt x="6645" y="1217"/>
                      <a:pt x="6213" y="785"/>
                      <a:pt x="5673" y="785"/>
                    </a:cubicBezTo>
                    <a:lnTo>
                      <a:pt x="5457" y="785"/>
                    </a:lnTo>
                    <a:lnTo>
                      <a:pt x="5457" y="378"/>
                    </a:lnTo>
                    <a:lnTo>
                      <a:pt x="5863" y="378"/>
                    </a:lnTo>
                    <a:lnTo>
                      <a:pt x="586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6"/>
              <p:cNvSpPr/>
              <p:nvPr/>
            </p:nvSpPr>
            <p:spPr>
              <a:xfrm>
                <a:off x="4420588" y="2575138"/>
                <a:ext cx="312024" cy="296781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2648" extrusionOk="0">
                    <a:moveTo>
                      <a:pt x="1379" y="893"/>
                    </a:moveTo>
                    <a:lnTo>
                      <a:pt x="1541" y="1243"/>
                    </a:lnTo>
                    <a:lnTo>
                      <a:pt x="1945" y="1297"/>
                    </a:lnTo>
                    <a:lnTo>
                      <a:pt x="1649" y="1567"/>
                    </a:lnTo>
                    <a:lnTo>
                      <a:pt x="1729" y="1945"/>
                    </a:lnTo>
                    <a:lnTo>
                      <a:pt x="1729" y="1945"/>
                    </a:lnTo>
                    <a:lnTo>
                      <a:pt x="1379" y="1757"/>
                    </a:lnTo>
                    <a:lnTo>
                      <a:pt x="1027" y="1945"/>
                    </a:lnTo>
                    <a:lnTo>
                      <a:pt x="1109" y="1567"/>
                    </a:lnTo>
                    <a:lnTo>
                      <a:pt x="839" y="1297"/>
                    </a:lnTo>
                    <a:lnTo>
                      <a:pt x="1217" y="1243"/>
                    </a:lnTo>
                    <a:lnTo>
                      <a:pt x="1379" y="893"/>
                    </a:lnTo>
                    <a:close/>
                    <a:moveTo>
                      <a:pt x="1379" y="0"/>
                    </a:moveTo>
                    <a:lnTo>
                      <a:pt x="947" y="865"/>
                    </a:lnTo>
                    <a:lnTo>
                      <a:pt x="1" y="1027"/>
                    </a:lnTo>
                    <a:lnTo>
                      <a:pt x="677" y="1703"/>
                    </a:lnTo>
                    <a:lnTo>
                      <a:pt x="515" y="2647"/>
                    </a:lnTo>
                    <a:lnTo>
                      <a:pt x="1379" y="2189"/>
                    </a:lnTo>
                    <a:lnTo>
                      <a:pt x="2244" y="2647"/>
                    </a:lnTo>
                    <a:lnTo>
                      <a:pt x="2081" y="1703"/>
                    </a:lnTo>
                    <a:lnTo>
                      <a:pt x="2784" y="1027"/>
                    </a:lnTo>
                    <a:lnTo>
                      <a:pt x="1811" y="865"/>
                    </a:lnTo>
                    <a:lnTo>
                      <a:pt x="13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8" name="Google Shape;1541;p18">
            <a:extLst>
              <a:ext uri="{FF2B5EF4-FFF2-40B4-BE49-F238E27FC236}">
                <a16:creationId xmlns:a16="http://schemas.microsoft.com/office/drawing/2014/main" id="{C8F5C604-8507-4D89-9E25-959292ADB72D}"/>
              </a:ext>
            </a:extLst>
          </p:cNvPr>
          <p:cNvSpPr txBox="1"/>
          <p:nvPr/>
        </p:nvSpPr>
        <p:spPr>
          <a:xfrm>
            <a:off x="209746" y="-722238"/>
            <a:ext cx="4404791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Besoins</a:t>
            </a:r>
            <a:r>
              <a:rPr lang="en-US" sz="28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 non </a:t>
            </a:r>
            <a:r>
              <a:rPr lang="en-US" sz="2800" dirty="0" err="1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fonctionnels</a:t>
            </a:r>
            <a:endParaRPr sz="28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23" name="Google Shape;123;p16"/>
          <p:cNvSpPr/>
          <p:nvPr/>
        </p:nvSpPr>
        <p:spPr>
          <a:xfrm>
            <a:off x="4591938" y="1049427"/>
            <a:ext cx="1256277" cy="1050614"/>
          </a:xfrm>
          <a:custGeom>
            <a:avLst/>
            <a:gdLst/>
            <a:ahLst/>
            <a:cxnLst/>
            <a:rect l="l" t="t" r="r" b="b"/>
            <a:pathLst>
              <a:path w="11209" h="9374" extrusionOk="0">
                <a:moveTo>
                  <a:pt x="0" y="0"/>
                </a:moveTo>
                <a:lnTo>
                  <a:pt x="0" y="6645"/>
                </a:lnTo>
                <a:cubicBezTo>
                  <a:pt x="2539" y="6727"/>
                  <a:pt x="4808" y="7753"/>
                  <a:pt x="6509" y="9374"/>
                </a:cubicBezTo>
                <a:lnTo>
                  <a:pt x="11209" y="4674"/>
                </a:lnTo>
                <a:cubicBezTo>
                  <a:pt x="8320" y="1837"/>
                  <a:pt x="4376" y="82"/>
                  <a:pt x="0" y="0"/>
                </a:cubicBezTo>
                <a:close/>
              </a:path>
            </a:pathLst>
          </a:custGeom>
          <a:solidFill>
            <a:srgbClr val="EEEEEE"/>
          </a:solidFill>
          <a:ln>
            <a:solidFill>
              <a:srgbClr val="EEEEEE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" name="Google Shape;165;p13">
            <a:extLst>
              <a:ext uri="{FF2B5EF4-FFF2-40B4-BE49-F238E27FC236}">
                <a16:creationId xmlns:a16="http://schemas.microsoft.com/office/drawing/2014/main" id="{360A1AB9-3FC2-4227-9613-DC03812AA23F}"/>
              </a:ext>
            </a:extLst>
          </p:cNvPr>
          <p:cNvSpPr txBox="1"/>
          <p:nvPr/>
        </p:nvSpPr>
        <p:spPr>
          <a:xfrm>
            <a:off x="8762543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7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5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" name="Google Shape;3781;p37"/>
          <p:cNvSpPr/>
          <p:nvPr/>
        </p:nvSpPr>
        <p:spPr>
          <a:xfrm>
            <a:off x="668700" y="1383709"/>
            <a:ext cx="7747466" cy="3005779"/>
          </a:xfrm>
          <a:custGeom>
            <a:avLst/>
            <a:gdLst/>
            <a:ahLst/>
            <a:cxnLst/>
            <a:rect l="l" t="t" r="r" b="b"/>
            <a:pathLst>
              <a:path w="243631" h="100201" extrusionOk="0">
                <a:moveTo>
                  <a:pt x="91619" y="0"/>
                </a:moveTo>
                <a:cubicBezTo>
                  <a:pt x="71731" y="0"/>
                  <a:pt x="55580" y="16183"/>
                  <a:pt x="55580" y="36039"/>
                </a:cubicBezTo>
                <a:lnTo>
                  <a:pt x="55580" y="64478"/>
                </a:lnTo>
                <a:cubicBezTo>
                  <a:pt x="55580" y="75531"/>
                  <a:pt x="46586" y="84556"/>
                  <a:pt x="35501" y="84556"/>
                </a:cubicBezTo>
                <a:cubicBezTo>
                  <a:pt x="24449" y="84556"/>
                  <a:pt x="15423" y="75531"/>
                  <a:pt x="15423" y="64478"/>
                </a:cubicBezTo>
                <a:lnTo>
                  <a:pt x="15423" y="8456"/>
                </a:lnTo>
                <a:lnTo>
                  <a:pt x="0" y="8456"/>
                </a:lnTo>
                <a:lnTo>
                  <a:pt x="0" y="64478"/>
                </a:lnTo>
                <a:cubicBezTo>
                  <a:pt x="0" y="84049"/>
                  <a:pt x="15930" y="99979"/>
                  <a:pt x="35501" y="99979"/>
                </a:cubicBezTo>
                <a:cubicBezTo>
                  <a:pt x="55073" y="99979"/>
                  <a:pt x="71002" y="84049"/>
                  <a:pt x="71002" y="64478"/>
                </a:cubicBezTo>
                <a:lnTo>
                  <a:pt x="71002" y="36039"/>
                </a:lnTo>
                <a:cubicBezTo>
                  <a:pt x="71002" y="24702"/>
                  <a:pt x="80250" y="15455"/>
                  <a:pt x="91619" y="15455"/>
                </a:cubicBezTo>
                <a:cubicBezTo>
                  <a:pt x="102988" y="15455"/>
                  <a:pt x="112236" y="24702"/>
                  <a:pt x="112236" y="36039"/>
                </a:cubicBezTo>
                <a:lnTo>
                  <a:pt x="112236" y="63338"/>
                </a:lnTo>
                <a:cubicBezTo>
                  <a:pt x="112236" y="83669"/>
                  <a:pt x="128767" y="100201"/>
                  <a:pt x="149067" y="100201"/>
                </a:cubicBezTo>
                <a:cubicBezTo>
                  <a:pt x="169398" y="100201"/>
                  <a:pt x="185929" y="83669"/>
                  <a:pt x="185929" y="63338"/>
                </a:cubicBezTo>
                <a:lnTo>
                  <a:pt x="185929" y="36578"/>
                </a:lnTo>
                <a:cubicBezTo>
                  <a:pt x="185929" y="24924"/>
                  <a:pt x="195398" y="15455"/>
                  <a:pt x="207053" y="15455"/>
                </a:cubicBezTo>
                <a:cubicBezTo>
                  <a:pt x="218707" y="15455"/>
                  <a:pt x="228208" y="24924"/>
                  <a:pt x="228208" y="36578"/>
                </a:cubicBezTo>
                <a:lnTo>
                  <a:pt x="228208" y="80756"/>
                </a:lnTo>
                <a:lnTo>
                  <a:pt x="243630" y="80756"/>
                </a:lnTo>
                <a:lnTo>
                  <a:pt x="243630" y="36578"/>
                </a:lnTo>
                <a:cubicBezTo>
                  <a:pt x="243630" y="16405"/>
                  <a:pt x="227226" y="0"/>
                  <a:pt x="207053" y="0"/>
                </a:cubicBezTo>
                <a:cubicBezTo>
                  <a:pt x="186880" y="0"/>
                  <a:pt x="170475" y="16405"/>
                  <a:pt x="170475" y="36578"/>
                </a:cubicBezTo>
                <a:lnTo>
                  <a:pt x="170475" y="63338"/>
                </a:lnTo>
                <a:cubicBezTo>
                  <a:pt x="170475" y="75150"/>
                  <a:pt x="160879" y="84746"/>
                  <a:pt x="149067" y="84746"/>
                </a:cubicBezTo>
                <a:cubicBezTo>
                  <a:pt x="137254" y="84746"/>
                  <a:pt x="127658" y="75150"/>
                  <a:pt x="127658" y="63338"/>
                </a:cubicBezTo>
                <a:lnTo>
                  <a:pt x="127658" y="36039"/>
                </a:lnTo>
                <a:cubicBezTo>
                  <a:pt x="127658" y="16183"/>
                  <a:pt x="111507" y="0"/>
                  <a:pt x="91619" y="0"/>
                </a:cubicBezTo>
                <a:close/>
              </a:path>
            </a:pathLst>
          </a:custGeom>
          <a:noFill/>
          <a:ln w="19050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0" name="Google Shape;3860;p37"/>
          <p:cNvGrpSpPr/>
          <p:nvPr/>
        </p:nvGrpSpPr>
        <p:grpSpPr>
          <a:xfrm>
            <a:off x="7665884" y="3393541"/>
            <a:ext cx="1015151" cy="895297"/>
            <a:chOff x="7665884" y="3253630"/>
            <a:chExt cx="1015151" cy="895297"/>
          </a:xfrm>
        </p:grpSpPr>
        <p:sp>
          <p:nvSpPr>
            <p:cNvPr id="3861" name="Google Shape;3861;p37"/>
            <p:cNvSpPr/>
            <p:nvPr/>
          </p:nvSpPr>
          <p:spPr>
            <a:xfrm>
              <a:off x="7665884" y="3253630"/>
              <a:ext cx="1015151" cy="895297"/>
            </a:xfrm>
            <a:custGeom>
              <a:avLst/>
              <a:gdLst/>
              <a:ahLst/>
              <a:cxnLst/>
              <a:rect l="l" t="t" r="r" b="b"/>
              <a:pathLst>
                <a:path w="31923" h="28154" extrusionOk="0">
                  <a:moveTo>
                    <a:pt x="15961" y="0"/>
                  </a:moveTo>
                  <a:cubicBezTo>
                    <a:pt x="14208" y="0"/>
                    <a:pt x="12427" y="331"/>
                    <a:pt x="10704" y="1030"/>
                  </a:cubicBezTo>
                  <a:cubicBezTo>
                    <a:pt x="3484" y="3911"/>
                    <a:pt x="0" y="12114"/>
                    <a:pt x="2882" y="19334"/>
                  </a:cubicBezTo>
                  <a:cubicBezTo>
                    <a:pt x="5097" y="24824"/>
                    <a:pt x="10370" y="28154"/>
                    <a:pt x="15930" y="28154"/>
                  </a:cubicBezTo>
                  <a:cubicBezTo>
                    <a:pt x="17683" y="28154"/>
                    <a:pt x="19464" y="27823"/>
                    <a:pt x="21187" y="27125"/>
                  </a:cubicBezTo>
                  <a:cubicBezTo>
                    <a:pt x="28407" y="24243"/>
                    <a:pt x="31922" y="16041"/>
                    <a:pt x="29009" y="8820"/>
                  </a:cubicBezTo>
                  <a:cubicBezTo>
                    <a:pt x="26794" y="3330"/>
                    <a:pt x="21521" y="0"/>
                    <a:pt x="159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8013299" y="3951036"/>
              <a:ext cx="315265" cy="21179"/>
            </a:xfrm>
            <a:custGeom>
              <a:avLst/>
              <a:gdLst/>
              <a:ahLst/>
              <a:cxnLst/>
              <a:rect l="l" t="t" r="r" b="b"/>
              <a:pathLst>
                <a:path w="9914" h="666" extrusionOk="0">
                  <a:moveTo>
                    <a:pt x="1" y="0"/>
                  </a:moveTo>
                  <a:lnTo>
                    <a:pt x="1" y="665"/>
                  </a:lnTo>
                  <a:lnTo>
                    <a:pt x="9913" y="665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8086820" y="3848290"/>
              <a:ext cx="168222" cy="102778"/>
            </a:xfrm>
            <a:custGeom>
              <a:avLst/>
              <a:gdLst/>
              <a:ahLst/>
              <a:cxnLst/>
              <a:rect l="l" t="t" r="r" b="b"/>
              <a:pathLst>
                <a:path w="5290" h="3232" extrusionOk="0">
                  <a:moveTo>
                    <a:pt x="1" y="1"/>
                  </a:moveTo>
                  <a:lnTo>
                    <a:pt x="1" y="3231"/>
                  </a:lnTo>
                  <a:lnTo>
                    <a:pt x="5289" y="3231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8081796" y="3844284"/>
              <a:ext cx="178271" cy="110791"/>
            </a:xfrm>
            <a:custGeom>
              <a:avLst/>
              <a:gdLst/>
              <a:ahLst/>
              <a:cxnLst/>
              <a:rect l="l" t="t" r="r" b="b"/>
              <a:pathLst>
                <a:path w="5606" h="3484" extrusionOk="0">
                  <a:moveTo>
                    <a:pt x="159" y="0"/>
                  </a:moveTo>
                  <a:cubicBezTo>
                    <a:pt x="64" y="0"/>
                    <a:pt x="0" y="32"/>
                    <a:pt x="0" y="127"/>
                  </a:cubicBezTo>
                  <a:lnTo>
                    <a:pt x="0" y="3357"/>
                  </a:lnTo>
                  <a:cubicBezTo>
                    <a:pt x="0" y="3420"/>
                    <a:pt x="64" y="3484"/>
                    <a:pt x="159" y="3484"/>
                  </a:cubicBezTo>
                  <a:lnTo>
                    <a:pt x="5447" y="3484"/>
                  </a:lnTo>
                  <a:cubicBezTo>
                    <a:pt x="5542" y="3484"/>
                    <a:pt x="5606" y="3420"/>
                    <a:pt x="5606" y="3357"/>
                  </a:cubicBezTo>
                  <a:lnTo>
                    <a:pt x="5606" y="127"/>
                  </a:lnTo>
                  <a:cubicBezTo>
                    <a:pt x="5606" y="32"/>
                    <a:pt x="5542" y="0"/>
                    <a:pt x="544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7840084" y="3477693"/>
              <a:ext cx="661694" cy="397818"/>
            </a:xfrm>
            <a:custGeom>
              <a:avLst/>
              <a:gdLst/>
              <a:ahLst/>
              <a:cxnLst/>
              <a:rect l="l" t="t" r="r" b="b"/>
              <a:pathLst>
                <a:path w="20808" h="12510" extrusionOk="0">
                  <a:moveTo>
                    <a:pt x="888" y="1"/>
                  </a:moveTo>
                  <a:cubicBezTo>
                    <a:pt x="412" y="1"/>
                    <a:pt x="1" y="381"/>
                    <a:pt x="1" y="856"/>
                  </a:cubicBezTo>
                  <a:lnTo>
                    <a:pt x="1" y="11655"/>
                  </a:lnTo>
                  <a:cubicBezTo>
                    <a:pt x="1" y="12130"/>
                    <a:pt x="412" y="12510"/>
                    <a:pt x="888" y="12510"/>
                  </a:cubicBezTo>
                  <a:lnTo>
                    <a:pt x="19921" y="12510"/>
                  </a:lnTo>
                  <a:cubicBezTo>
                    <a:pt x="20427" y="12510"/>
                    <a:pt x="20807" y="12130"/>
                    <a:pt x="20807" y="11655"/>
                  </a:cubicBezTo>
                  <a:lnTo>
                    <a:pt x="20807" y="856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8008274" y="3946998"/>
              <a:ext cx="325314" cy="29224"/>
            </a:xfrm>
            <a:custGeom>
              <a:avLst/>
              <a:gdLst/>
              <a:ahLst/>
              <a:cxnLst/>
              <a:rect l="l" t="t" r="r" b="b"/>
              <a:pathLst>
                <a:path w="10230" h="919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92"/>
                  </a:lnTo>
                  <a:cubicBezTo>
                    <a:pt x="1" y="887"/>
                    <a:pt x="64" y="919"/>
                    <a:pt x="127" y="919"/>
                  </a:cubicBezTo>
                  <a:lnTo>
                    <a:pt x="10071" y="919"/>
                  </a:lnTo>
                  <a:cubicBezTo>
                    <a:pt x="10166" y="919"/>
                    <a:pt x="10230" y="855"/>
                    <a:pt x="10230" y="792"/>
                  </a:cubicBezTo>
                  <a:lnTo>
                    <a:pt x="10230" y="127"/>
                  </a:lnTo>
                  <a:cubicBezTo>
                    <a:pt x="10230" y="64"/>
                    <a:pt x="10166" y="0"/>
                    <a:pt x="100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20047" y="507"/>
                  </a:moveTo>
                  <a:cubicBezTo>
                    <a:pt x="20332" y="507"/>
                    <a:pt x="20553" y="728"/>
                    <a:pt x="20553" y="982"/>
                  </a:cubicBezTo>
                  <a:lnTo>
                    <a:pt x="20553" y="11781"/>
                  </a:lnTo>
                  <a:cubicBezTo>
                    <a:pt x="20553" y="12034"/>
                    <a:pt x="20332" y="12256"/>
                    <a:pt x="20047" y="12256"/>
                  </a:cubicBezTo>
                  <a:lnTo>
                    <a:pt x="1014" y="12256"/>
                  </a:lnTo>
                  <a:cubicBezTo>
                    <a:pt x="728" y="12256"/>
                    <a:pt x="507" y="12034"/>
                    <a:pt x="507" y="11781"/>
                  </a:cubicBezTo>
                  <a:lnTo>
                    <a:pt x="507" y="982"/>
                  </a:lnTo>
                  <a:cubicBezTo>
                    <a:pt x="507" y="728"/>
                    <a:pt x="760" y="507"/>
                    <a:pt x="1014" y="507"/>
                  </a:cubicBezTo>
                  <a:close/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7836077" y="3803993"/>
              <a:ext cx="669740" cy="75557"/>
            </a:xfrm>
            <a:custGeom>
              <a:avLst/>
              <a:gdLst/>
              <a:ahLst/>
              <a:cxnLst/>
              <a:rect l="l" t="t" r="r" b="b"/>
              <a:pathLst>
                <a:path w="21061" h="2376" extrusionOk="0">
                  <a:moveTo>
                    <a:pt x="0" y="0"/>
                  </a:moveTo>
                  <a:lnTo>
                    <a:pt x="0" y="1394"/>
                  </a:lnTo>
                  <a:cubicBezTo>
                    <a:pt x="0" y="1932"/>
                    <a:pt x="443" y="2376"/>
                    <a:pt x="1014" y="2376"/>
                  </a:cubicBezTo>
                  <a:lnTo>
                    <a:pt x="20047" y="2376"/>
                  </a:lnTo>
                  <a:cubicBezTo>
                    <a:pt x="20617" y="2376"/>
                    <a:pt x="21060" y="1932"/>
                    <a:pt x="21060" y="1394"/>
                  </a:cubicBezTo>
                  <a:lnTo>
                    <a:pt x="2106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8152296" y="3824122"/>
              <a:ext cx="38287" cy="38319"/>
            </a:xfrm>
            <a:custGeom>
              <a:avLst/>
              <a:gdLst/>
              <a:ahLst/>
              <a:cxnLst/>
              <a:rect l="l" t="t" r="r" b="b"/>
              <a:pathLst>
                <a:path w="1204" h="1205" extrusionOk="0">
                  <a:moveTo>
                    <a:pt x="602" y="1"/>
                  </a:moveTo>
                  <a:cubicBezTo>
                    <a:pt x="254" y="1"/>
                    <a:pt x="0" y="254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204" y="919"/>
                    <a:pt x="1204" y="602"/>
                  </a:cubicBezTo>
                  <a:cubicBezTo>
                    <a:pt x="1204" y="254"/>
                    <a:pt x="919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1" name="Google Shape;3881;p37"/>
          <p:cNvSpPr/>
          <p:nvPr/>
        </p:nvSpPr>
        <p:spPr>
          <a:xfrm>
            <a:off x="455710" y="1298458"/>
            <a:ext cx="985959" cy="895265"/>
          </a:xfrm>
          <a:custGeom>
            <a:avLst/>
            <a:gdLst/>
            <a:ahLst/>
            <a:cxnLst/>
            <a:rect l="l" t="t" r="r" b="b"/>
            <a:pathLst>
              <a:path w="31005" h="28153" extrusionOk="0">
                <a:moveTo>
                  <a:pt x="15523" y="1"/>
                </a:moveTo>
                <a:cubicBezTo>
                  <a:pt x="9153" y="1"/>
                  <a:pt x="3380" y="4337"/>
                  <a:pt x="1838" y="10777"/>
                </a:cubicBezTo>
                <a:cubicBezTo>
                  <a:pt x="1" y="18346"/>
                  <a:pt x="4656" y="25946"/>
                  <a:pt x="12225" y="27752"/>
                </a:cubicBezTo>
                <a:cubicBezTo>
                  <a:pt x="13341" y="28022"/>
                  <a:pt x="14458" y="28152"/>
                  <a:pt x="15557" y="28152"/>
                </a:cubicBezTo>
                <a:cubicBezTo>
                  <a:pt x="21909" y="28152"/>
                  <a:pt x="27661" y="23817"/>
                  <a:pt x="29200" y="17364"/>
                </a:cubicBezTo>
                <a:cubicBezTo>
                  <a:pt x="31005" y="9795"/>
                  <a:pt x="26381" y="2195"/>
                  <a:pt x="18812" y="390"/>
                </a:cubicBezTo>
                <a:cubicBezTo>
                  <a:pt x="17710" y="127"/>
                  <a:pt x="16608" y="1"/>
                  <a:pt x="1552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00" name="Google Shape;3900;p37"/>
          <p:cNvSpPr/>
          <p:nvPr/>
        </p:nvSpPr>
        <p:spPr>
          <a:xfrm>
            <a:off x="783505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1" y="1"/>
                </a:moveTo>
                <a:cubicBezTo>
                  <a:pt x="4037" y="1"/>
                  <a:pt x="2870" y="437"/>
                  <a:pt x="1964" y="1312"/>
                </a:cubicBezTo>
                <a:cubicBezTo>
                  <a:pt x="64" y="3086"/>
                  <a:pt x="1" y="6063"/>
                  <a:pt x="1806" y="7931"/>
                </a:cubicBezTo>
                <a:cubicBezTo>
                  <a:pt x="2719" y="8910"/>
                  <a:pt x="3951" y="9401"/>
                  <a:pt x="5187" y="9401"/>
                </a:cubicBezTo>
                <a:cubicBezTo>
                  <a:pt x="6351" y="9401"/>
                  <a:pt x="7518" y="8965"/>
                  <a:pt x="8425" y="8090"/>
                </a:cubicBezTo>
                <a:cubicBezTo>
                  <a:pt x="10325" y="6316"/>
                  <a:pt x="10388" y="3339"/>
                  <a:pt x="8583" y="1471"/>
                </a:cubicBezTo>
                <a:cubicBezTo>
                  <a:pt x="7670" y="492"/>
                  <a:pt x="6437" y="1"/>
                  <a:pt x="520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1" name="Google Shape;3901;p37"/>
          <p:cNvSpPr/>
          <p:nvPr/>
        </p:nvSpPr>
        <p:spPr>
          <a:xfrm>
            <a:off x="1631452" y="3164825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2" name="Google Shape;3902;p37"/>
          <p:cNvSpPr/>
          <p:nvPr/>
        </p:nvSpPr>
        <p:spPr>
          <a:xfrm>
            <a:off x="5260977" y="3165207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3" name="Google Shape;3903;p37"/>
          <p:cNvSpPr/>
          <p:nvPr/>
        </p:nvSpPr>
        <p:spPr>
          <a:xfrm>
            <a:off x="3424050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4" name="Google Shape;3904;p37"/>
          <p:cNvSpPr/>
          <p:nvPr/>
        </p:nvSpPr>
        <p:spPr>
          <a:xfrm>
            <a:off x="7120037" y="1050984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5" name="Google Shape;3905;p37"/>
          <p:cNvSpPr/>
          <p:nvPr/>
        </p:nvSpPr>
        <p:spPr>
          <a:xfrm>
            <a:off x="8014316" y="3165207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71" y="1"/>
                </a:moveTo>
                <a:cubicBezTo>
                  <a:pt x="4004" y="1"/>
                  <a:pt x="2838" y="429"/>
                  <a:pt x="1932" y="1288"/>
                </a:cubicBezTo>
                <a:cubicBezTo>
                  <a:pt x="64" y="3094"/>
                  <a:pt x="1" y="6070"/>
                  <a:pt x="1774" y="7939"/>
                </a:cubicBezTo>
                <a:cubicBezTo>
                  <a:pt x="2708" y="8905"/>
                  <a:pt x="3955" y="9397"/>
                  <a:pt x="5200" y="9397"/>
                </a:cubicBezTo>
                <a:cubicBezTo>
                  <a:pt x="6362" y="9397"/>
                  <a:pt x="7522" y="8969"/>
                  <a:pt x="8425" y="8097"/>
                </a:cubicBezTo>
                <a:cubicBezTo>
                  <a:pt x="10293" y="6324"/>
                  <a:pt x="10356" y="3347"/>
                  <a:pt x="8583" y="1447"/>
                </a:cubicBezTo>
                <a:cubicBezTo>
                  <a:pt x="7653" y="484"/>
                  <a:pt x="6412" y="1"/>
                  <a:pt x="517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7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6" name="Google Shape;3906;p37"/>
          <p:cNvSpPr/>
          <p:nvPr/>
        </p:nvSpPr>
        <p:spPr>
          <a:xfrm>
            <a:off x="898303" y="2860167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1" y="1"/>
                </a:moveTo>
                <a:lnTo>
                  <a:pt x="1" y="11845"/>
                </a:lnTo>
                <a:lnTo>
                  <a:pt x="191" y="11845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7" name="Google Shape;3907;p37"/>
          <p:cNvSpPr/>
          <p:nvPr/>
        </p:nvSpPr>
        <p:spPr>
          <a:xfrm>
            <a:off x="876658" y="3211765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9" y="0"/>
                </a:moveTo>
                <a:lnTo>
                  <a:pt x="0" y="127"/>
                </a:lnTo>
                <a:lnTo>
                  <a:pt x="792" y="1014"/>
                </a:lnTo>
                <a:lnTo>
                  <a:pt x="1615" y="127"/>
                </a:lnTo>
                <a:lnTo>
                  <a:pt x="1457" y="0"/>
                </a:lnTo>
                <a:lnTo>
                  <a:pt x="792" y="729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8" name="Google Shape;3908;p37"/>
          <p:cNvSpPr/>
          <p:nvPr/>
        </p:nvSpPr>
        <p:spPr>
          <a:xfrm>
            <a:off x="268889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9" name="Google Shape;3909;p37"/>
          <p:cNvSpPr/>
          <p:nvPr/>
        </p:nvSpPr>
        <p:spPr>
          <a:xfrm>
            <a:off x="2665747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823" y="1"/>
                </a:moveTo>
                <a:lnTo>
                  <a:pt x="0" y="887"/>
                </a:lnTo>
                <a:lnTo>
                  <a:pt x="158" y="1014"/>
                </a:lnTo>
                <a:lnTo>
                  <a:pt x="823" y="317"/>
                </a:lnTo>
                <a:lnTo>
                  <a:pt x="1489" y="1014"/>
                </a:lnTo>
                <a:lnTo>
                  <a:pt x="1615" y="887"/>
                </a:lnTo>
                <a:lnTo>
                  <a:pt x="82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0" name="Google Shape;3910;p37"/>
          <p:cNvSpPr/>
          <p:nvPr/>
        </p:nvSpPr>
        <p:spPr>
          <a:xfrm>
            <a:off x="4484516" y="2809365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0" y="1"/>
                </a:moveTo>
                <a:lnTo>
                  <a:pt x="0" y="11845"/>
                </a:lnTo>
                <a:lnTo>
                  <a:pt x="190" y="11845"/>
                </a:lnTo>
                <a:lnTo>
                  <a:pt x="19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1" name="Google Shape;3911;p37"/>
          <p:cNvSpPr/>
          <p:nvPr/>
        </p:nvSpPr>
        <p:spPr>
          <a:xfrm>
            <a:off x="4461366" y="3160850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8" y="0"/>
                </a:moveTo>
                <a:lnTo>
                  <a:pt x="0" y="127"/>
                </a:lnTo>
                <a:lnTo>
                  <a:pt x="823" y="1014"/>
                </a:lnTo>
                <a:lnTo>
                  <a:pt x="1615" y="127"/>
                </a:lnTo>
                <a:lnTo>
                  <a:pt x="1488" y="0"/>
                </a:lnTo>
                <a:lnTo>
                  <a:pt x="823" y="729"/>
                </a:lnTo>
                <a:lnTo>
                  <a:pt x="158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37"/>
          <p:cNvSpPr/>
          <p:nvPr/>
        </p:nvSpPr>
        <p:spPr>
          <a:xfrm>
            <a:off x="8175447" y="2702612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3" name="Google Shape;3913;p37"/>
          <p:cNvSpPr/>
          <p:nvPr/>
        </p:nvSpPr>
        <p:spPr>
          <a:xfrm>
            <a:off x="8153282" y="3054097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4" name="Google Shape;3914;p37"/>
          <p:cNvSpPr/>
          <p:nvPr/>
        </p:nvSpPr>
        <p:spPr>
          <a:xfrm>
            <a:off x="6339537" y="2814421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1" y="0"/>
                </a:moveTo>
                <a:lnTo>
                  <a:pt x="1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5" name="Google Shape;3915;p37"/>
          <p:cNvSpPr/>
          <p:nvPr/>
        </p:nvSpPr>
        <p:spPr>
          <a:xfrm>
            <a:off x="6317405" y="2807361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6" name="Google Shape;3916;p37"/>
          <p:cNvSpPr txBox="1"/>
          <p:nvPr/>
        </p:nvSpPr>
        <p:spPr>
          <a:xfrm>
            <a:off x="710250" y="253646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Vue d’ensemble</a:t>
            </a:r>
            <a:endParaRPr sz="3200" dirty="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917" name="Google Shape;3917;p37"/>
          <p:cNvSpPr txBox="1"/>
          <p:nvPr/>
        </p:nvSpPr>
        <p:spPr>
          <a:xfrm>
            <a:off x="295603" y="2235638"/>
            <a:ext cx="12054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Écriture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par le développeur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8" name="Google Shape;3918;p37"/>
          <p:cNvSpPr txBox="1"/>
          <p:nvPr/>
        </p:nvSpPr>
        <p:spPr>
          <a:xfrm>
            <a:off x="280530" y="325428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Push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vers GitHub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9" name="Google Shape;3919;p37"/>
          <p:cNvSpPr txBox="1"/>
          <p:nvPr/>
        </p:nvSpPr>
        <p:spPr>
          <a:xfrm>
            <a:off x="2099821" y="3372588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Notification à Jenkins via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Webhook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0" name="Google Shape;3920;p37"/>
          <p:cNvSpPr txBox="1"/>
          <p:nvPr/>
        </p:nvSpPr>
        <p:spPr>
          <a:xfrm>
            <a:off x="6682013" y="220075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Mise à jour de l'application sur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1" name="Google Shape;3921;p37"/>
          <p:cNvSpPr txBox="1"/>
          <p:nvPr/>
        </p:nvSpPr>
        <p:spPr>
          <a:xfrm>
            <a:off x="5261713" y="4417069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Déploiement et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Tagging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par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2" name="Google Shape;3922;p37"/>
          <p:cNvSpPr txBox="1"/>
          <p:nvPr/>
        </p:nvSpPr>
        <p:spPr>
          <a:xfrm>
            <a:off x="7583863" y="4260604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Accessibilité via IP et Port sur le cluster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kubernetes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80B397-AA81-467E-8779-2860954BA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00" y="1383709"/>
            <a:ext cx="567676" cy="6759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5392E-A7C2-40CC-9797-A2A5D69BD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377" y="3368791"/>
            <a:ext cx="1126989" cy="11269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1E3CB7-28DA-465C-831C-2C0232641190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3305221" y="1394999"/>
            <a:ext cx="582886" cy="806588"/>
          </a:xfrm>
          <a:prstGeom prst="rect">
            <a:avLst/>
          </a:prstGeom>
        </p:spPr>
      </p:pic>
      <p:sp>
        <p:nvSpPr>
          <p:cNvPr id="155" name="Google Shape;3921;p37">
            <a:extLst>
              <a:ext uri="{FF2B5EF4-FFF2-40B4-BE49-F238E27FC236}">
                <a16:creationId xmlns:a16="http://schemas.microsoft.com/office/drawing/2014/main" id="{6C2170E3-2C21-4851-8A74-E6F52A1D10B3}"/>
              </a:ext>
            </a:extLst>
          </p:cNvPr>
          <p:cNvSpPr txBox="1"/>
          <p:nvPr/>
        </p:nvSpPr>
        <p:spPr>
          <a:xfrm>
            <a:off x="3725144" y="3261230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Ansible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6" name="Google Shape;3921;p37">
            <a:extLst>
              <a:ext uri="{FF2B5EF4-FFF2-40B4-BE49-F238E27FC236}">
                <a16:creationId xmlns:a16="http://schemas.microsoft.com/office/drawing/2014/main" id="{B6CD24BB-234F-4793-B09D-81C61E9391DD}"/>
              </a:ext>
            </a:extLst>
          </p:cNvPr>
          <p:cNvSpPr txBox="1"/>
          <p:nvPr/>
        </p:nvSpPr>
        <p:spPr>
          <a:xfrm>
            <a:off x="5849061" y="3244522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SSH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Kubernetes cluster (playbook)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69104E-488A-40D9-9BE0-9028919917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8485" y="1373824"/>
            <a:ext cx="777399" cy="756142"/>
          </a:xfrm>
          <a:prstGeom prst="rect">
            <a:avLst/>
          </a:prstGeom>
        </p:spPr>
      </p:pic>
      <p:sp>
        <p:nvSpPr>
          <p:cNvPr id="46" name="Google Shape;165;p13">
            <a:extLst>
              <a:ext uri="{FF2B5EF4-FFF2-40B4-BE49-F238E27FC236}">
                <a16:creationId xmlns:a16="http://schemas.microsoft.com/office/drawing/2014/main" id="{D64CDB6A-348A-4ECC-9862-ED934B6CF95B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8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" name="Google Shape;3908;p37">
            <a:extLst>
              <a:ext uri="{FF2B5EF4-FFF2-40B4-BE49-F238E27FC236}">
                <a16:creationId xmlns:a16="http://schemas.microsoft.com/office/drawing/2014/main" id="{BE5E26F0-DE01-464C-AE9E-D3EC3FE9B394}"/>
              </a:ext>
            </a:extLst>
          </p:cNvPr>
          <p:cNvSpPr/>
          <p:nvPr/>
        </p:nvSpPr>
        <p:spPr>
          <a:xfrm>
            <a:off x="5389895" y="2619042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06A1D1-F272-49D2-8685-2D4C39D5FA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5626" y="1329097"/>
            <a:ext cx="794012" cy="794012"/>
          </a:xfrm>
          <a:prstGeom prst="rect">
            <a:avLst/>
          </a:prstGeom>
        </p:spPr>
      </p:pic>
      <p:sp>
        <p:nvSpPr>
          <p:cNvPr id="55" name="Google Shape;3915;p37">
            <a:extLst>
              <a:ext uri="{FF2B5EF4-FFF2-40B4-BE49-F238E27FC236}">
                <a16:creationId xmlns:a16="http://schemas.microsoft.com/office/drawing/2014/main" id="{853542A3-9DD7-42A6-9333-5E6D2B73A3A4}"/>
              </a:ext>
            </a:extLst>
          </p:cNvPr>
          <p:cNvSpPr/>
          <p:nvPr/>
        </p:nvSpPr>
        <p:spPr>
          <a:xfrm>
            <a:off x="5367007" y="2616852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902;p37">
            <a:extLst>
              <a:ext uri="{FF2B5EF4-FFF2-40B4-BE49-F238E27FC236}">
                <a16:creationId xmlns:a16="http://schemas.microsoft.com/office/drawing/2014/main" id="{B39F66B3-BCD4-4A56-BA42-B4F55281BED7}"/>
              </a:ext>
            </a:extLst>
          </p:cNvPr>
          <p:cNvSpPr/>
          <p:nvPr/>
        </p:nvSpPr>
        <p:spPr>
          <a:xfrm>
            <a:off x="5272059" y="1126478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" name="Google Shape;3921;p37">
            <a:extLst>
              <a:ext uri="{FF2B5EF4-FFF2-40B4-BE49-F238E27FC236}">
                <a16:creationId xmlns:a16="http://schemas.microsoft.com/office/drawing/2014/main" id="{2DA0F7BD-8EC5-489E-AEBB-965527560DC6}"/>
              </a:ext>
            </a:extLst>
          </p:cNvPr>
          <p:cNvSpPr txBox="1"/>
          <p:nvPr/>
        </p:nvSpPr>
        <p:spPr>
          <a:xfrm>
            <a:off x="4538491" y="1941063"/>
            <a:ext cx="1805167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Push les versions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des images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vers</a:t>
            </a:r>
            <a:r>
              <a:rPr lang="en-US" sz="1100" dirty="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100" dirty="0" err="1">
                <a:latin typeface="Fira Sans"/>
                <a:ea typeface="Fira Sans"/>
                <a:cs typeface="Fira Sans"/>
                <a:sym typeface="Fira Sans"/>
              </a:rPr>
              <a:t>dockerHub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492E97-2525-48D4-A801-A092553C87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9927" y="4495780"/>
            <a:ext cx="566700" cy="566700"/>
          </a:xfrm>
          <a:prstGeom prst="rect">
            <a:avLst/>
          </a:prstGeom>
        </p:spPr>
      </p:pic>
      <p:sp>
        <p:nvSpPr>
          <p:cNvPr id="60" name="Google Shape;3913;p37">
            <a:extLst>
              <a:ext uri="{FF2B5EF4-FFF2-40B4-BE49-F238E27FC236}">
                <a16:creationId xmlns:a16="http://schemas.microsoft.com/office/drawing/2014/main" id="{8062AF66-0F27-4DCD-A198-F10E5AC65675}"/>
              </a:ext>
            </a:extLst>
          </p:cNvPr>
          <p:cNvSpPr/>
          <p:nvPr/>
        </p:nvSpPr>
        <p:spPr>
          <a:xfrm rot="1500802">
            <a:off x="5107476" y="4442564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912;p37">
            <a:extLst>
              <a:ext uri="{FF2B5EF4-FFF2-40B4-BE49-F238E27FC236}">
                <a16:creationId xmlns:a16="http://schemas.microsoft.com/office/drawing/2014/main" id="{6A237167-70E8-4460-B3D1-267EA36B736C}"/>
              </a:ext>
            </a:extLst>
          </p:cNvPr>
          <p:cNvSpPr/>
          <p:nvPr/>
        </p:nvSpPr>
        <p:spPr>
          <a:xfrm rot="12134825">
            <a:off x="5195093" y="4108293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9DF789-78B5-4DD5-A0CF-945FC8E645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7642" y="3574435"/>
            <a:ext cx="762066" cy="762066"/>
          </a:xfrm>
          <a:prstGeom prst="rect">
            <a:avLst/>
          </a:prstGeom>
        </p:spPr>
      </p:pic>
      <p:sp>
        <p:nvSpPr>
          <p:cNvPr id="54" name="Google Shape;3901;p37">
            <a:extLst>
              <a:ext uri="{FF2B5EF4-FFF2-40B4-BE49-F238E27FC236}">
                <a16:creationId xmlns:a16="http://schemas.microsoft.com/office/drawing/2014/main" id="{F7735B49-9EBA-4034-9B7E-415AC214A0BA}"/>
              </a:ext>
            </a:extLst>
          </p:cNvPr>
          <p:cNvSpPr/>
          <p:nvPr/>
        </p:nvSpPr>
        <p:spPr>
          <a:xfrm>
            <a:off x="1631451" y="3164825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FC3FA134-9CB5-4A09-9D59-A1DFC81F17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376" y="3368791"/>
            <a:ext cx="1126989" cy="1126989"/>
          </a:xfrm>
          <a:prstGeom prst="rect">
            <a:avLst/>
          </a:prstGeom>
        </p:spPr>
      </p:pic>
      <p:sp>
        <p:nvSpPr>
          <p:cNvPr id="59" name="Google Shape;3903;p37">
            <a:extLst>
              <a:ext uri="{FF2B5EF4-FFF2-40B4-BE49-F238E27FC236}">
                <a16:creationId xmlns:a16="http://schemas.microsoft.com/office/drawing/2014/main" id="{0449FB50-9C97-419B-AEEF-611C7CEB4208}"/>
              </a:ext>
            </a:extLst>
          </p:cNvPr>
          <p:cNvSpPr/>
          <p:nvPr/>
        </p:nvSpPr>
        <p:spPr>
          <a:xfrm>
            <a:off x="3423251" y="1050602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" name="Google Shape;3919;p37">
            <a:extLst>
              <a:ext uri="{FF2B5EF4-FFF2-40B4-BE49-F238E27FC236}">
                <a16:creationId xmlns:a16="http://schemas.microsoft.com/office/drawing/2014/main" id="{87631A0C-CAC6-43C4-8FAF-BCD994604FE9}"/>
              </a:ext>
            </a:extLst>
          </p:cNvPr>
          <p:cNvSpPr txBox="1"/>
          <p:nvPr/>
        </p:nvSpPr>
        <p:spPr>
          <a:xfrm>
            <a:off x="2099022" y="3372588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Notification à Jenkins via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Webhook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BC9E8FE1-4929-47F4-ACF5-2E00236FAFFA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</a:blip>
          <a:stretch>
            <a:fillRect/>
          </a:stretch>
        </p:blipFill>
        <p:spPr>
          <a:xfrm>
            <a:off x="3304422" y="1394999"/>
            <a:ext cx="582886" cy="806588"/>
          </a:xfrm>
          <a:prstGeom prst="rect">
            <a:avLst/>
          </a:prstGeom>
        </p:spPr>
      </p:pic>
      <p:sp>
        <p:nvSpPr>
          <p:cNvPr id="64" name="Google Shape;3901;p37">
            <a:extLst>
              <a:ext uri="{FF2B5EF4-FFF2-40B4-BE49-F238E27FC236}">
                <a16:creationId xmlns:a16="http://schemas.microsoft.com/office/drawing/2014/main" id="{7F8E3B23-9640-4BC1-BA8D-E5EF1A412BC7}"/>
              </a:ext>
            </a:extLst>
          </p:cNvPr>
          <p:cNvSpPr/>
          <p:nvPr/>
        </p:nvSpPr>
        <p:spPr>
          <a:xfrm>
            <a:off x="1630652" y="3164825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017F0589-B120-4299-9924-E4BC768D1F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577" y="3368791"/>
            <a:ext cx="1126989" cy="11269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8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8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9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9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9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9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9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9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9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9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9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9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9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9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9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9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9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9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9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9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9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9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9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9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9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9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9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9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9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9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9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9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9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9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9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9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9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9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9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9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9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9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9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9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9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9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9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9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39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39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3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39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39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39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3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39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39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39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3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9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39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39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3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39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39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39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3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39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39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39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3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1" grpId="0" animBg="1"/>
      <p:bldP spid="3881" grpId="0" animBg="1"/>
      <p:bldP spid="3900" grpId="0" animBg="1"/>
      <p:bldP spid="3901" grpId="0" animBg="1"/>
      <p:bldP spid="3902" grpId="0" animBg="1"/>
      <p:bldP spid="3903" grpId="0" animBg="1"/>
      <p:bldP spid="3904" grpId="0" animBg="1"/>
      <p:bldP spid="3905" grpId="0" animBg="1"/>
      <p:bldP spid="3906" grpId="0" animBg="1"/>
      <p:bldP spid="3907" grpId="0" animBg="1"/>
      <p:bldP spid="3908" grpId="0" animBg="1"/>
      <p:bldP spid="3909" grpId="0" animBg="1"/>
      <p:bldP spid="3910" grpId="0" animBg="1"/>
      <p:bldP spid="3911" grpId="0" animBg="1"/>
      <p:bldP spid="3912" grpId="0" animBg="1"/>
      <p:bldP spid="3913" grpId="0" animBg="1"/>
      <p:bldP spid="3914" grpId="0" animBg="1"/>
      <p:bldP spid="3915" grpId="0" animBg="1"/>
      <p:bldP spid="3917" grpId="0" animBg="1"/>
      <p:bldP spid="3918" grpId="0"/>
      <p:bldP spid="3919" grpId="0"/>
      <p:bldP spid="3920" grpId="0"/>
      <p:bldP spid="3921" grpId="0"/>
      <p:bldP spid="3922" grpId="0"/>
      <p:bldP spid="155" grpId="0"/>
      <p:bldP spid="156" grpId="0"/>
      <p:bldP spid="47" grpId="0" animBg="1"/>
      <p:bldP spid="55" grpId="0" animBg="1"/>
      <p:bldP spid="56" grpId="0" animBg="1"/>
      <p:bldP spid="57" grpId="0"/>
      <p:bldP spid="60" grpId="0" animBg="1"/>
      <p:bldP spid="61" grpId="0" animBg="1"/>
      <p:bldP spid="54" grpId="0" animBg="1"/>
      <p:bldP spid="59" grpId="0" animBg="1"/>
      <p:bldP spid="62" grpId="0"/>
      <p:bldP spid="6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881;p37">
            <a:extLst>
              <a:ext uri="{FF2B5EF4-FFF2-40B4-BE49-F238E27FC236}">
                <a16:creationId xmlns:a16="http://schemas.microsoft.com/office/drawing/2014/main" id="{8B77EBD8-97AA-42F9-888D-35735E28ADC7}"/>
              </a:ext>
            </a:extLst>
          </p:cNvPr>
          <p:cNvSpPr/>
          <p:nvPr/>
        </p:nvSpPr>
        <p:spPr>
          <a:xfrm>
            <a:off x="278978" y="537742"/>
            <a:ext cx="985959" cy="895265"/>
          </a:xfrm>
          <a:custGeom>
            <a:avLst/>
            <a:gdLst/>
            <a:ahLst/>
            <a:cxnLst/>
            <a:rect l="l" t="t" r="r" b="b"/>
            <a:pathLst>
              <a:path w="31005" h="28153" extrusionOk="0">
                <a:moveTo>
                  <a:pt x="15523" y="1"/>
                </a:moveTo>
                <a:cubicBezTo>
                  <a:pt x="9153" y="1"/>
                  <a:pt x="3380" y="4337"/>
                  <a:pt x="1838" y="10777"/>
                </a:cubicBezTo>
                <a:cubicBezTo>
                  <a:pt x="1" y="18346"/>
                  <a:pt x="4656" y="25946"/>
                  <a:pt x="12225" y="27752"/>
                </a:cubicBezTo>
                <a:cubicBezTo>
                  <a:pt x="13341" y="28022"/>
                  <a:pt x="14458" y="28152"/>
                  <a:pt x="15557" y="28152"/>
                </a:cubicBezTo>
                <a:cubicBezTo>
                  <a:pt x="21909" y="28152"/>
                  <a:pt x="27661" y="23817"/>
                  <a:pt x="29200" y="17364"/>
                </a:cubicBezTo>
                <a:cubicBezTo>
                  <a:pt x="31005" y="9795"/>
                  <a:pt x="26381" y="2195"/>
                  <a:pt x="18812" y="390"/>
                </a:cubicBezTo>
                <a:cubicBezTo>
                  <a:pt x="17710" y="127"/>
                  <a:pt x="16608" y="1"/>
                  <a:pt x="15523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3900;p37">
            <a:extLst>
              <a:ext uri="{FF2B5EF4-FFF2-40B4-BE49-F238E27FC236}">
                <a16:creationId xmlns:a16="http://schemas.microsoft.com/office/drawing/2014/main" id="{43F44E48-C52E-4395-90B1-695D944CDB08}"/>
              </a:ext>
            </a:extLst>
          </p:cNvPr>
          <p:cNvSpPr/>
          <p:nvPr/>
        </p:nvSpPr>
        <p:spPr>
          <a:xfrm>
            <a:off x="606773" y="289886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1" y="1"/>
                </a:moveTo>
                <a:cubicBezTo>
                  <a:pt x="4037" y="1"/>
                  <a:pt x="2870" y="437"/>
                  <a:pt x="1964" y="1312"/>
                </a:cubicBezTo>
                <a:cubicBezTo>
                  <a:pt x="64" y="3086"/>
                  <a:pt x="1" y="6063"/>
                  <a:pt x="1806" y="7931"/>
                </a:cubicBezTo>
                <a:cubicBezTo>
                  <a:pt x="2719" y="8910"/>
                  <a:pt x="3951" y="9401"/>
                  <a:pt x="5187" y="9401"/>
                </a:cubicBezTo>
                <a:cubicBezTo>
                  <a:pt x="6351" y="9401"/>
                  <a:pt x="7518" y="8965"/>
                  <a:pt x="8425" y="8090"/>
                </a:cubicBezTo>
                <a:cubicBezTo>
                  <a:pt x="10325" y="6316"/>
                  <a:pt x="10388" y="3339"/>
                  <a:pt x="8583" y="1471"/>
                </a:cubicBezTo>
                <a:cubicBezTo>
                  <a:pt x="7670" y="492"/>
                  <a:pt x="6437" y="1"/>
                  <a:pt x="520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" name="Google Shape;3917;p37">
            <a:extLst>
              <a:ext uri="{FF2B5EF4-FFF2-40B4-BE49-F238E27FC236}">
                <a16:creationId xmlns:a16="http://schemas.microsoft.com/office/drawing/2014/main" id="{EF9AA838-C5BA-43AA-BB6E-04C39FB8397F}"/>
              </a:ext>
            </a:extLst>
          </p:cNvPr>
          <p:cNvSpPr txBox="1"/>
          <p:nvPr/>
        </p:nvSpPr>
        <p:spPr>
          <a:xfrm>
            <a:off x="169257" y="1518258"/>
            <a:ext cx="12054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Écriture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par le développeur</a:t>
            </a:r>
            <a:endParaRPr lang="en-US"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1CFC61-0576-408C-AD7F-F8CF0E7E8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68" y="622993"/>
            <a:ext cx="567676" cy="675931"/>
          </a:xfrm>
          <a:prstGeom prst="rect">
            <a:avLst/>
          </a:prstGeom>
        </p:spPr>
      </p:pic>
      <p:sp>
        <p:nvSpPr>
          <p:cNvPr id="9" name="Google Shape;3901;p37">
            <a:extLst>
              <a:ext uri="{FF2B5EF4-FFF2-40B4-BE49-F238E27FC236}">
                <a16:creationId xmlns:a16="http://schemas.microsoft.com/office/drawing/2014/main" id="{3BB2E122-A311-4098-8E39-E6555B064177}"/>
              </a:ext>
            </a:extLst>
          </p:cNvPr>
          <p:cNvSpPr/>
          <p:nvPr/>
        </p:nvSpPr>
        <p:spPr>
          <a:xfrm>
            <a:off x="606773" y="2253631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" name="Google Shape;3918;p37">
            <a:extLst>
              <a:ext uri="{FF2B5EF4-FFF2-40B4-BE49-F238E27FC236}">
                <a16:creationId xmlns:a16="http://schemas.microsoft.com/office/drawing/2014/main" id="{E4799CEC-B03E-4F85-B780-6C3D6AEE8D80}"/>
              </a:ext>
            </a:extLst>
          </p:cNvPr>
          <p:cNvSpPr txBox="1"/>
          <p:nvPr/>
        </p:nvSpPr>
        <p:spPr>
          <a:xfrm>
            <a:off x="200344" y="3411302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Push du </a:t>
            </a:r>
            <a:r>
              <a:rPr lang="fr-FR" sz="1100" dirty="0" err="1">
                <a:latin typeface="Fira Sans"/>
                <a:ea typeface="Fira Sans"/>
                <a:cs typeface="Fira Sans"/>
                <a:sym typeface="Fira Sans"/>
              </a:rPr>
              <a:t>Dockerfile</a:t>
            </a:r>
            <a:r>
              <a:rPr lang="fr-FR" sz="1100" dirty="0">
                <a:latin typeface="Fira Sans"/>
                <a:ea typeface="Fira Sans"/>
                <a:cs typeface="Fira Sans"/>
                <a:sym typeface="Fira Sans"/>
              </a:rPr>
              <a:t> et code source vers GitHub</a:t>
            </a:r>
            <a:endParaRPr sz="11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979330-ADDF-4FD6-BD7A-F6CB9068A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550" y="2410647"/>
            <a:ext cx="1126989" cy="11269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0BDAE3-9A56-4B9D-BA2D-C8694BD6F3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0601" y="589678"/>
            <a:ext cx="7257796" cy="3855704"/>
          </a:xfrm>
          <a:prstGeom prst="rect">
            <a:avLst/>
          </a:prstGeom>
        </p:spPr>
      </p:pic>
      <p:sp>
        <p:nvSpPr>
          <p:cNvPr id="14" name="Google Shape;165;p13">
            <a:extLst>
              <a:ext uri="{FF2B5EF4-FFF2-40B4-BE49-F238E27FC236}">
                <a16:creationId xmlns:a16="http://schemas.microsoft.com/office/drawing/2014/main" id="{28CECFEC-0E8D-4B20-A24E-C4A52FD6E1BE}"/>
              </a:ext>
            </a:extLst>
          </p:cNvPr>
          <p:cNvSpPr txBox="1"/>
          <p:nvPr/>
        </p:nvSpPr>
        <p:spPr>
          <a:xfrm>
            <a:off x="8677876" y="4610700"/>
            <a:ext cx="3295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latin typeface="Roboto"/>
                <a:ea typeface="Roboto"/>
                <a:cs typeface="Roboto"/>
                <a:sym typeface="Roboto"/>
              </a:rPr>
              <a:t>9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57411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2074</TotalTime>
  <Words>1258</Words>
  <Application>Microsoft Office PowerPoint</Application>
  <PresentationFormat>On-screen Show (16:9)</PresentationFormat>
  <Paragraphs>258</Paragraphs>
  <Slides>21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Dubai Medium</vt:lpstr>
      <vt:lpstr>Söhne</vt:lpstr>
      <vt:lpstr>Fira Sans</vt:lpstr>
      <vt:lpstr>Arial</vt:lpstr>
      <vt:lpstr>Times New Roman</vt:lpstr>
      <vt:lpstr>Fira Sans Medium</vt:lpstr>
      <vt:lpstr>Roboto</vt:lpstr>
      <vt:lpstr>Calibri</vt:lpstr>
      <vt:lpstr>Fira Sans Extra Condensed</vt:lpstr>
      <vt:lpstr>Fira Sans Extra Condensed Medium</vt:lpstr>
      <vt:lpstr>Technology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hale</dc:creator>
  <cp:lastModifiedBy>Hala KAMMOUN</cp:lastModifiedBy>
  <cp:revision>83</cp:revision>
  <dcterms:modified xsi:type="dcterms:W3CDTF">2024-05-22T10:26:31Z</dcterms:modified>
</cp:coreProperties>
</file>